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81" r:id="rId5"/>
    <p:sldId id="283" r:id="rId6"/>
    <p:sldId id="277" r:id="rId7"/>
    <p:sldId id="285" r:id="rId8"/>
    <p:sldId id="286" r:id="rId9"/>
    <p:sldId id="263" r:id="rId10"/>
    <p:sldId id="261" r:id="rId11"/>
    <p:sldId id="264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5B7CEF-6448-403C-98FE-5A5320C4331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314CC44-D3B9-41AA-ABC6-6D07092637FC}">
      <dgm:prSet custT="1"/>
      <dgm:spPr/>
      <dgm:t>
        <a:bodyPr/>
        <a:lstStyle/>
        <a:p>
          <a:r>
            <a:rPr lang="he-IL" sz="1600" b="0" i="0" baseline="0" dirty="0">
              <a:cs typeface="+mn-cs"/>
            </a:rPr>
            <a:t>OptiVision </a:t>
          </a:r>
          <a:r>
            <a:rPr lang="he-IL" sz="1600" b="0" i="0" baseline="0" dirty="0" err="1">
              <a:cs typeface="+mn-cs"/>
            </a:rPr>
            <a:t>is</a:t>
          </a:r>
          <a:r>
            <a:rPr lang="he-IL" sz="1600" b="0" i="0" baseline="0" dirty="0">
              <a:cs typeface="+mn-cs"/>
            </a:rPr>
            <a:t> a </a:t>
          </a:r>
          <a:r>
            <a:rPr lang="he-IL" sz="1600" b="0" i="0" baseline="0" dirty="0" err="1">
              <a:cs typeface="+mn-cs"/>
            </a:rPr>
            <a:t>desktop</a:t>
          </a:r>
          <a:r>
            <a:rPr lang="he-IL" sz="1600" b="0" i="0" baseline="0" dirty="0">
              <a:cs typeface="+mn-cs"/>
            </a:rPr>
            <a:t> </a:t>
          </a:r>
          <a:r>
            <a:rPr lang="he-IL" sz="1600" b="0" i="0" baseline="0" dirty="0" err="1">
              <a:cs typeface="+mn-cs"/>
            </a:rPr>
            <a:t>application</a:t>
          </a:r>
          <a:r>
            <a:rPr lang="he-IL" sz="1600" b="0" i="0" baseline="0" dirty="0">
              <a:cs typeface="+mn-cs"/>
            </a:rPr>
            <a:t> </a:t>
          </a:r>
          <a:r>
            <a:rPr lang="he-IL" sz="1600" b="0" i="0" baseline="0" dirty="0" err="1">
              <a:cs typeface="+mn-cs"/>
            </a:rPr>
            <a:t>designed</a:t>
          </a:r>
          <a:r>
            <a:rPr lang="he-IL" sz="1600" b="0" i="0" baseline="0" dirty="0">
              <a:cs typeface="+mn-cs"/>
            </a:rPr>
            <a:t> </a:t>
          </a:r>
          <a:r>
            <a:rPr lang="he-IL" sz="1600" b="0" i="0" baseline="0" dirty="0" err="1">
              <a:cs typeface="+mn-cs"/>
            </a:rPr>
            <a:t>for</a:t>
          </a:r>
          <a:r>
            <a:rPr lang="he-IL" sz="1600" b="0" i="0" baseline="0" dirty="0">
              <a:cs typeface="+mn-cs"/>
            </a:rPr>
            <a:t> </a:t>
          </a:r>
          <a:r>
            <a:rPr lang="he-IL" sz="1600" b="0" i="0" baseline="0" dirty="0" err="1">
              <a:cs typeface="+mn-cs"/>
            </a:rPr>
            <a:t>early</a:t>
          </a:r>
          <a:r>
            <a:rPr lang="he-IL" sz="1600" b="0" i="0" baseline="0" dirty="0">
              <a:cs typeface="+mn-cs"/>
            </a:rPr>
            <a:t> </a:t>
          </a:r>
          <a:r>
            <a:rPr lang="he-IL" sz="1600" b="0" i="0" baseline="0" dirty="0" err="1">
              <a:cs typeface="+mn-cs"/>
            </a:rPr>
            <a:t>detection</a:t>
          </a:r>
          <a:r>
            <a:rPr lang="he-IL" sz="1600" b="0" i="0" baseline="0" dirty="0">
              <a:cs typeface="+mn-cs"/>
            </a:rPr>
            <a:t> </a:t>
          </a:r>
          <a:r>
            <a:rPr lang="he-IL" sz="1600" b="0" i="0" baseline="0" dirty="0" err="1">
              <a:cs typeface="+mn-cs"/>
            </a:rPr>
            <a:t>of</a:t>
          </a:r>
          <a:r>
            <a:rPr lang="he-IL" sz="1600" b="0" i="0" baseline="0" dirty="0">
              <a:cs typeface="+mn-cs"/>
            </a:rPr>
            <a:t> </a:t>
          </a:r>
          <a:r>
            <a:rPr lang="he-IL" sz="1600" b="0" i="0" baseline="0" dirty="0" err="1">
              <a:cs typeface="+mn-cs"/>
            </a:rPr>
            <a:t>visio</a:t>
          </a:r>
          <a:r>
            <a:rPr lang="en-US" sz="1600" b="0" i="0" baseline="0" dirty="0">
              <a:cs typeface="+mn-cs"/>
            </a:rPr>
            <a:t>n</a:t>
          </a:r>
          <a:r>
            <a:rPr lang="he-IL" sz="1600" b="0" i="0" baseline="0" dirty="0">
              <a:cs typeface="+mn-cs"/>
            </a:rPr>
            <a:t> </a:t>
          </a:r>
          <a:r>
            <a:rPr lang="en-US" sz="1600" b="0" i="0" baseline="0" dirty="0">
              <a:cs typeface="+mn-cs"/>
            </a:rPr>
            <a:t>problem</a:t>
          </a:r>
          <a:r>
            <a:rPr lang="he-IL" sz="1600" b="0" i="0" baseline="0" dirty="0">
              <a:cs typeface="+mn-cs"/>
            </a:rPr>
            <a:t>.</a:t>
          </a:r>
          <a:endParaRPr lang="en-US" sz="1600" dirty="0">
            <a:cs typeface="+mn-cs"/>
          </a:endParaRPr>
        </a:p>
      </dgm:t>
    </dgm:pt>
    <dgm:pt modelId="{637E93DE-E57E-4607-9BC8-818ECB34A65B}" type="parTrans" cxnId="{3C336C43-B87B-496D-804B-BC278C47042D}">
      <dgm:prSet/>
      <dgm:spPr/>
      <dgm:t>
        <a:bodyPr/>
        <a:lstStyle/>
        <a:p>
          <a:endParaRPr lang="en-US"/>
        </a:p>
      </dgm:t>
    </dgm:pt>
    <dgm:pt modelId="{0DD3A17B-5CEF-4BB9-BAE6-F4C943781E6A}" type="sibTrans" cxnId="{3C336C43-B87B-496D-804B-BC278C47042D}">
      <dgm:prSet/>
      <dgm:spPr/>
      <dgm:t>
        <a:bodyPr/>
        <a:lstStyle/>
        <a:p>
          <a:endParaRPr lang="en-US"/>
        </a:p>
      </dgm:t>
    </dgm:pt>
    <dgm:pt modelId="{CD171B7C-3A63-40DE-9894-69194F151F11}">
      <dgm:prSet custT="1"/>
      <dgm:spPr/>
      <dgm:t>
        <a:bodyPr/>
        <a:lstStyle/>
        <a:p>
          <a:r>
            <a:rPr lang="he-IL" sz="1600" b="0" i="0" baseline="0" dirty="0" err="1"/>
            <a:t>Millions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of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people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worldwide</a:t>
          </a:r>
          <a:r>
            <a:rPr lang="he-IL" sz="1600" b="0" i="0" baseline="0" dirty="0"/>
            <a:t> </a:t>
          </a:r>
          <a:r>
            <a:rPr lang="en-US" sz="1600" b="0" i="0" baseline="0" dirty="0"/>
            <a:t>don’t know they have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vision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problems</a:t>
          </a:r>
          <a:r>
            <a:rPr lang="he-IL" sz="1600" b="0" i="0" baseline="0" dirty="0"/>
            <a:t>.</a:t>
          </a:r>
          <a:endParaRPr lang="en-US" sz="1600" dirty="0"/>
        </a:p>
      </dgm:t>
    </dgm:pt>
    <dgm:pt modelId="{AC82E0FC-C671-406F-B525-015322AE8F57}" type="parTrans" cxnId="{20D7174A-AC7D-4D24-BDAA-3E7587C821D9}">
      <dgm:prSet/>
      <dgm:spPr/>
      <dgm:t>
        <a:bodyPr/>
        <a:lstStyle/>
        <a:p>
          <a:endParaRPr lang="en-US"/>
        </a:p>
      </dgm:t>
    </dgm:pt>
    <dgm:pt modelId="{021BFDAA-7FB7-4471-936B-83A502D4FB5E}" type="sibTrans" cxnId="{20D7174A-AC7D-4D24-BDAA-3E7587C821D9}">
      <dgm:prSet/>
      <dgm:spPr/>
      <dgm:t>
        <a:bodyPr/>
        <a:lstStyle/>
        <a:p>
          <a:endParaRPr lang="en-US"/>
        </a:p>
      </dgm:t>
    </dgm:pt>
    <dgm:pt modelId="{1E35AE65-BBB1-4577-ABA8-344288FF6622}">
      <dgm:prSet custT="1"/>
      <dgm:spPr/>
      <dgm:t>
        <a:bodyPr/>
        <a:lstStyle/>
        <a:p>
          <a:r>
            <a:rPr lang="he-IL" sz="1600" b="0" i="0" baseline="0" dirty="0" err="1"/>
            <a:t>The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project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provides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an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easy-to-use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solution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for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home-based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vision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screening</a:t>
          </a:r>
          <a:r>
            <a:rPr lang="he-IL" sz="1600" b="0" i="0" baseline="0" dirty="0"/>
            <a:t>.</a:t>
          </a:r>
          <a:endParaRPr lang="en-US" sz="1600" dirty="0"/>
        </a:p>
      </dgm:t>
    </dgm:pt>
    <dgm:pt modelId="{B6F74EB4-F746-484F-86E3-B823ACE90EBE}" type="parTrans" cxnId="{3F0A164C-9206-408D-A6F2-AE65F5E8E5E5}">
      <dgm:prSet/>
      <dgm:spPr/>
      <dgm:t>
        <a:bodyPr/>
        <a:lstStyle/>
        <a:p>
          <a:endParaRPr lang="en-US"/>
        </a:p>
      </dgm:t>
    </dgm:pt>
    <dgm:pt modelId="{E1D90977-4818-4BB1-A2ED-ADBC49388EE5}" type="sibTrans" cxnId="{3F0A164C-9206-408D-A6F2-AE65F5E8E5E5}">
      <dgm:prSet/>
      <dgm:spPr/>
      <dgm:t>
        <a:bodyPr/>
        <a:lstStyle/>
        <a:p>
          <a:endParaRPr lang="en-US"/>
        </a:p>
      </dgm:t>
    </dgm:pt>
    <dgm:pt modelId="{6660B8B1-967B-4A2E-B453-6ACBC25169DA}">
      <dgm:prSet custT="1"/>
      <dgm:spPr/>
      <dgm:t>
        <a:bodyPr/>
        <a:lstStyle/>
        <a:p>
          <a:r>
            <a:rPr lang="en-US" sz="1600" dirty="0"/>
            <a:t>Our app makes it easy for anyone to test their vision from home.</a:t>
          </a:r>
        </a:p>
      </dgm:t>
    </dgm:pt>
    <dgm:pt modelId="{E71F0DE1-2A95-4CDA-9EE0-E0FF3864C94E}" type="parTrans" cxnId="{F129AF04-9DF8-48E2-BC9E-353DB4463BEE}">
      <dgm:prSet/>
      <dgm:spPr/>
      <dgm:t>
        <a:bodyPr/>
        <a:lstStyle/>
        <a:p>
          <a:endParaRPr lang="en-US"/>
        </a:p>
      </dgm:t>
    </dgm:pt>
    <dgm:pt modelId="{B41D5022-40F0-46AB-A82F-E694B2699FE3}" type="sibTrans" cxnId="{F129AF04-9DF8-48E2-BC9E-353DB4463BEE}">
      <dgm:prSet/>
      <dgm:spPr/>
      <dgm:t>
        <a:bodyPr/>
        <a:lstStyle/>
        <a:p>
          <a:endParaRPr lang="en-US"/>
        </a:p>
      </dgm:t>
    </dgm:pt>
    <dgm:pt modelId="{A448E8C0-0E95-4376-A368-B2E75C640B04}" type="pres">
      <dgm:prSet presAssocID="{6E5B7CEF-6448-403C-98FE-5A5320C4331C}" presName="root" presStyleCnt="0">
        <dgm:presLayoutVars>
          <dgm:dir/>
          <dgm:resizeHandles val="exact"/>
        </dgm:presLayoutVars>
      </dgm:prSet>
      <dgm:spPr/>
    </dgm:pt>
    <dgm:pt modelId="{189C6494-AE53-401F-B62D-BE952989C9FA}" type="pres">
      <dgm:prSet presAssocID="{9314CC44-D3B9-41AA-ABC6-6D07092637FC}" presName="compNode" presStyleCnt="0"/>
      <dgm:spPr/>
    </dgm:pt>
    <dgm:pt modelId="{0E191DC0-CA2A-48E9-9013-C0EE0DD3CCA0}" type="pres">
      <dgm:prSet presAssocID="{9314CC44-D3B9-41AA-ABC6-6D07092637FC}" presName="iconRect" presStyleLbl="node1" presStyleIdx="0" presStyleCnt="4" custScaleX="189147" custScaleY="180276" custLinFactNeighborX="7818" custLinFactNeighborY="-653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3DFE7864-9AF3-4A91-82BE-54F739839D17}" type="pres">
      <dgm:prSet presAssocID="{9314CC44-D3B9-41AA-ABC6-6D07092637FC}" presName="spaceRect" presStyleCnt="0"/>
      <dgm:spPr/>
    </dgm:pt>
    <dgm:pt modelId="{80EB011F-570A-499C-ADD1-7AD8468FABF0}" type="pres">
      <dgm:prSet presAssocID="{9314CC44-D3B9-41AA-ABC6-6D07092637FC}" presName="textRect" presStyleLbl="revTx" presStyleIdx="0" presStyleCnt="4" custLinFactNeighborX="0" custLinFactNeighborY="-30687">
        <dgm:presLayoutVars>
          <dgm:chMax val="1"/>
          <dgm:chPref val="1"/>
        </dgm:presLayoutVars>
      </dgm:prSet>
      <dgm:spPr/>
    </dgm:pt>
    <dgm:pt modelId="{1F249605-6908-4DF4-AEC5-CDB9D3CEDEAD}" type="pres">
      <dgm:prSet presAssocID="{0DD3A17B-5CEF-4BB9-BAE6-F4C943781E6A}" presName="sibTrans" presStyleCnt="0"/>
      <dgm:spPr/>
    </dgm:pt>
    <dgm:pt modelId="{A70E67AE-7A56-47A4-8055-815256849A88}" type="pres">
      <dgm:prSet presAssocID="{CD171B7C-3A63-40DE-9894-69194F151F11}" presName="compNode" presStyleCnt="0"/>
      <dgm:spPr/>
    </dgm:pt>
    <dgm:pt modelId="{8C823A29-B14D-4D5F-90F4-A805F4F1BC8B}" type="pres">
      <dgm:prSet presAssocID="{CD171B7C-3A63-40DE-9894-69194F151F11}" presName="iconRect" presStyleLbl="node1" presStyleIdx="1" presStyleCnt="4" custScaleX="189147" custScaleY="180276" custLinFactNeighborX="7818" custLinFactNeighborY="-653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CFF2DA6-1552-4254-B9B8-F813EF606DBD}" type="pres">
      <dgm:prSet presAssocID="{CD171B7C-3A63-40DE-9894-69194F151F11}" presName="spaceRect" presStyleCnt="0"/>
      <dgm:spPr/>
    </dgm:pt>
    <dgm:pt modelId="{2BB617E0-8AF7-4C25-8BEC-37117552E445}" type="pres">
      <dgm:prSet presAssocID="{CD171B7C-3A63-40DE-9894-69194F151F11}" presName="textRect" presStyleLbl="revTx" presStyleIdx="1" presStyleCnt="4" custLinFactNeighborX="0" custLinFactNeighborY="-30687">
        <dgm:presLayoutVars>
          <dgm:chMax val="1"/>
          <dgm:chPref val="1"/>
        </dgm:presLayoutVars>
      </dgm:prSet>
      <dgm:spPr/>
    </dgm:pt>
    <dgm:pt modelId="{3F6C4509-ACE1-4CF4-8652-83FCFDAD5327}" type="pres">
      <dgm:prSet presAssocID="{021BFDAA-7FB7-4471-936B-83A502D4FB5E}" presName="sibTrans" presStyleCnt="0"/>
      <dgm:spPr/>
    </dgm:pt>
    <dgm:pt modelId="{78FE372A-88C3-4B63-9AB4-40C9D3E970F5}" type="pres">
      <dgm:prSet presAssocID="{1E35AE65-BBB1-4577-ABA8-344288FF6622}" presName="compNode" presStyleCnt="0"/>
      <dgm:spPr/>
    </dgm:pt>
    <dgm:pt modelId="{00687857-4076-4473-9F06-BF401AB7D0A4}" type="pres">
      <dgm:prSet presAssocID="{1E35AE65-BBB1-4577-ABA8-344288FF6622}" presName="iconRect" presStyleLbl="node1" presStyleIdx="2" presStyleCnt="4" custScaleX="189147" custScaleY="180276" custLinFactNeighborX="7818" custLinFactNeighborY="-6534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5052B8A6-3A66-4116-B6D6-CE1918DB28AF}" type="pres">
      <dgm:prSet presAssocID="{1E35AE65-BBB1-4577-ABA8-344288FF6622}" presName="spaceRect" presStyleCnt="0"/>
      <dgm:spPr/>
    </dgm:pt>
    <dgm:pt modelId="{6785FEEB-BE07-4AC2-A4EB-5C431DB25843}" type="pres">
      <dgm:prSet presAssocID="{1E35AE65-BBB1-4577-ABA8-344288FF6622}" presName="textRect" presStyleLbl="revTx" presStyleIdx="2" presStyleCnt="4" custLinFactNeighborX="0" custLinFactNeighborY="-30687">
        <dgm:presLayoutVars>
          <dgm:chMax val="1"/>
          <dgm:chPref val="1"/>
        </dgm:presLayoutVars>
      </dgm:prSet>
      <dgm:spPr/>
    </dgm:pt>
    <dgm:pt modelId="{B9CF9B45-F38D-4D4A-BC65-EB4B6E044359}" type="pres">
      <dgm:prSet presAssocID="{E1D90977-4818-4BB1-A2ED-ADBC49388EE5}" presName="sibTrans" presStyleCnt="0"/>
      <dgm:spPr/>
    </dgm:pt>
    <dgm:pt modelId="{B80D205A-B6B9-43F1-99F7-81BACDE0054C}" type="pres">
      <dgm:prSet presAssocID="{6660B8B1-967B-4A2E-B453-6ACBC25169DA}" presName="compNode" presStyleCnt="0"/>
      <dgm:spPr/>
    </dgm:pt>
    <dgm:pt modelId="{FED91E0E-3F32-481D-9C7F-B0E2661EBCAC}" type="pres">
      <dgm:prSet presAssocID="{6660B8B1-967B-4A2E-B453-6ACBC25169DA}" presName="iconRect" presStyleLbl="node1" presStyleIdx="3" presStyleCnt="4" custScaleX="189147" custScaleY="180276" custLinFactNeighborX="7818" custLinFactNeighborY="-6534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asses"/>
        </a:ext>
      </dgm:extLst>
    </dgm:pt>
    <dgm:pt modelId="{15131D36-C083-4795-A3FE-D983BB3120CE}" type="pres">
      <dgm:prSet presAssocID="{6660B8B1-967B-4A2E-B453-6ACBC25169DA}" presName="spaceRect" presStyleCnt="0"/>
      <dgm:spPr/>
    </dgm:pt>
    <dgm:pt modelId="{8B52B644-3171-49D8-B9A3-D0B973DCECF9}" type="pres">
      <dgm:prSet presAssocID="{6660B8B1-967B-4A2E-B453-6ACBC25169DA}" presName="textRect" presStyleLbl="revTx" presStyleIdx="3" presStyleCnt="4" custLinFactNeighborX="0" custLinFactNeighborY="-30687">
        <dgm:presLayoutVars>
          <dgm:chMax val="1"/>
          <dgm:chPref val="1"/>
        </dgm:presLayoutVars>
      </dgm:prSet>
      <dgm:spPr/>
    </dgm:pt>
  </dgm:ptLst>
  <dgm:cxnLst>
    <dgm:cxn modelId="{F129AF04-9DF8-48E2-BC9E-353DB4463BEE}" srcId="{6E5B7CEF-6448-403C-98FE-5A5320C4331C}" destId="{6660B8B1-967B-4A2E-B453-6ACBC25169DA}" srcOrd="3" destOrd="0" parTransId="{E71F0DE1-2A95-4CDA-9EE0-E0FF3864C94E}" sibTransId="{B41D5022-40F0-46AB-A82F-E694B2699FE3}"/>
    <dgm:cxn modelId="{17E07313-1797-4922-9B00-CE57C2790B71}" type="presOf" srcId="{1E35AE65-BBB1-4577-ABA8-344288FF6622}" destId="{6785FEEB-BE07-4AC2-A4EB-5C431DB25843}" srcOrd="0" destOrd="0" presId="urn:microsoft.com/office/officeart/2018/2/layout/IconLabelList"/>
    <dgm:cxn modelId="{9A55A52B-AB29-4835-874F-92E7AE09BA84}" type="presOf" srcId="{CD171B7C-3A63-40DE-9894-69194F151F11}" destId="{2BB617E0-8AF7-4C25-8BEC-37117552E445}" srcOrd="0" destOrd="0" presId="urn:microsoft.com/office/officeart/2018/2/layout/IconLabelList"/>
    <dgm:cxn modelId="{FED1993E-16C3-42C5-8633-872C5C32D6DD}" type="presOf" srcId="{6660B8B1-967B-4A2E-B453-6ACBC25169DA}" destId="{8B52B644-3171-49D8-B9A3-D0B973DCECF9}" srcOrd="0" destOrd="0" presId="urn:microsoft.com/office/officeart/2018/2/layout/IconLabelList"/>
    <dgm:cxn modelId="{3C336C43-B87B-496D-804B-BC278C47042D}" srcId="{6E5B7CEF-6448-403C-98FE-5A5320C4331C}" destId="{9314CC44-D3B9-41AA-ABC6-6D07092637FC}" srcOrd="0" destOrd="0" parTransId="{637E93DE-E57E-4607-9BC8-818ECB34A65B}" sibTransId="{0DD3A17B-5CEF-4BB9-BAE6-F4C943781E6A}"/>
    <dgm:cxn modelId="{20D7174A-AC7D-4D24-BDAA-3E7587C821D9}" srcId="{6E5B7CEF-6448-403C-98FE-5A5320C4331C}" destId="{CD171B7C-3A63-40DE-9894-69194F151F11}" srcOrd="1" destOrd="0" parTransId="{AC82E0FC-C671-406F-B525-015322AE8F57}" sibTransId="{021BFDAA-7FB7-4471-936B-83A502D4FB5E}"/>
    <dgm:cxn modelId="{3F0A164C-9206-408D-A6F2-AE65F5E8E5E5}" srcId="{6E5B7CEF-6448-403C-98FE-5A5320C4331C}" destId="{1E35AE65-BBB1-4577-ABA8-344288FF6622}" srcOrd="2" destOrd="0" parTransId="{B6F74EB4-F746-484F-86E3-B823ACE90EBE}" sibTransId="{E1D90977-4818-4BB1-A2ED-ADBC49388EE5}"/>
    <dgm:cxn modelId="{F0674388-5321-49EA-A658-1D57871E1046}" type="presOf" srcId="{9314CC44-D3B9-41AA-ABC6-6D07092637FC}" destId="{80EB011F-570A-499C-ADD1-7AD8468FABF0}" srcOrd="0" destOrd="0" presId="urn:microsoft.com/office/officeart/2018/2/layout/IconLabelList"/>
    <dgm:cxn modelId="{835084CF-BC49-42FC-AA5A-BBE537034C2C}" type="presOf" srcId="{6E5B7CEF-6448-403C-98FE-5A5320C4331C}" destId="{A448E8C0-0E95-4376-A368-B2E75C640B04}" srcOrd="0" destOrd="0" presId="urn:microsoft.com/office/officeart/2018/2/layout/IconLabelList"/>
    <dgm:cxn modelId="{723213A5-9212-481C-B351-BAB21EE680B9}" type="presParOf" srcId="{A448E8C0-0E95-4376-A368-B2E75C640B04}" destId="{189C6494-AE53-401F-B62D-BE952989C9FA}" srcOrd="0" destOrd="0" presId="urn:microsoft.com/office/officeart/2018/2/layout/IconLabelList"/>
    <dgm:cxn modelId="{64463518-4225-4EC8-B5E5-C13A8B716AC3}" type="presParOf" srcId="{189C6494-AE53-401F-B62D-BE952989C9FA}" destId="{0E191DC0-CA2A-48E9-9013-C0EE0DD3CCA0}" srcOrd="0" destOrd="0" presId="urn:microsoft.com/office/officeart/2018/2/layout/IconLabelList"/>
    <dgm:cxn modelId="{7816DB40-1611-4C57-8C1A-E4F89487ADCD}" type="presParOf" srcId="{189C6494-AE53-401F-B62D-BE952989C9FA}" destId="{3DFE7864-9AF3-4A91-82BE-54F739839D17}" srcOrd="1" destOrd="0" presId="urn:microsoft.com/office/officeart/2018/2/layout/IconLabelList"/>
    <dgm:cxn modelId="{DFE5F35C-8A64-432A-8C49-09B0654E1120}" type="presParOf" srcId="{189C6494-AE53-401F-B62D-BE952989C9FA}" destId="{80EB011F-570A-499C-ADD1-7AD8468FABF0}" srcOrd="2" destOrd="0" presId="urn:microsoft.com/office/officeart/2018/2/layout/IconLabelList"/>
    <dgm:cxn modelId="{11B71202-95AC-4E36-8226-4B0DF5D3A536}" type="presParOf" srcId="{A448E8C0-0E95-4376-A368-B2E75C640B04}" destId="{1F249605-6908-4DF4-AEC5-CDB9D3CEDEAD}" srcOrd="1" destOrd="0" presId="urn:microsoft.com/office/officeart/2018/2/layout/IconLabelList"/>
    <dgm:cxn modelId="{ECEA661A-6433-49FD-95EA-25A187E1CDB7}" type="presParOf" srcId="{A448E8C0-0E95-4376-A368-B2E75C640B04}" destId="{A70E67AE-7A56-47A4-8055-815256849A88}" srcOrd="2" destOrd="0" presId="urn:microsoft.com/office/officeart/2018/2/layout/IconLabelList"/>
    <dgm:cxn modelId="{F7FC0A9A-4976-4543-A192-7359F69A825A}" type="presParOf" srcId="{A70E67AE-7A56-47A4-8055-815256849A88}" destId="{8C823A29-B14D-4D5F-90F4-A805F4F1BC8B}" srcOrd="0" destOrd="0" presId="urn:microsoft.com/office/officeart/2018/2/layout/IconLabelList"/>
    <dgm:cxn modelId="{B8517175-28B7-4242-A9D5-AB5F0CE670F2}" type="presParOf" srcId="{A70E67AE-7A56-47A4-8055-815256849A88}" destId="{2CFF2DA6-1552-4254-B9B8-F813EF606DBD}" srcOrd="1" destOrd="0" presId="urn:microsoft.com/office/officeart/2018/2/layout/IconLabelList"/>
    <dgm:cxn modelId="{987BC2B0-13F8-49A9-9969-2048890C6AB2}" type="presParOf" srcId="{A70E67AE-7A56-47A4-8055-815256849A88}" destId="{2BB617E0-8AF7-4C25-8BEC-37117552E445}" srcOrd="2" destOrd="0" presId="urn:microsoft.com/office/officeart/2018/2/layout/IconLabelList"/>
    <dgm:cxn modelId="{8997599E-FA72-4CA3-BF8A-13BC65300742}" type="presParOf" srcId="{A448E8C0-0E95-4376-A368-B2E75C640B04}" destId="{3F6C4509-ACE1-4CF4-8652-83FCFDAD5327}" srcOrd="3" destOrd="0" presId="urn:microsoft.com/office/officeart/2018/2/layout/IconLabelList"/>
    <dgm:cxn modelId="{FCEA68B9-209A-4192-B8A1-3C9286319F05}" type="presParOf" srcId="{A448E8C0-0E95-4376-A368-B2E75C640B04}" destId="{78FE372A-88C3-4B63-9AB4-40C9D3E970F5}" srcOrd="4" destOrd="0" presId="urn:microsoft.com/office/officeart/2018/2/layout/IconLabelList"/>
    <dgm:cxn modelId="{862443B9-8FDE-413F-929C-468D79082129}" type="presParOf" srcId="{78FE372A-88C3-4B63-9AB4-40C9D3E970F5}" destId="{00687857-4076-4473-9F06-BF401AB7D0A4}" srcOrd="0" destOrd="0" presId="urn:microsoft.com/office/officeart/2018/2/layout/IconLabelList"/>
    <dgm:cxn modelId="{4912AFD6-761E-45D7-8BFA-6DF5654B2962}" type="presParOf" srcId="{78FE372A-88C3-4B63-9AB4-40C9D3E970F5}" destId="{5052B8A6-3A66-4116-B6D6-CE1918DB28AF}" srcOrd="1" destOrd="0" presId="urn:microsoft.com/office/officeart/2018/2/layout/IconLabelList"/>
    <dgm:cxn modelId="{168FD94A-D523-457A-ACF8-DAC5AF5A2BF9}" type="presParOf" srcId="{78FE372A-88C3-4B63-9AB4-40C9D3E970F5}" destId="{6785FEEB-BE07-4AC2-A4EB-5C431DB25843}" srcOrd="2" destOrd="0" presId="urn:microsoft.com/office/officeart/2018/2/layout/IconLabelList"/>
    <dgm:cxn modelId="{6DEB7B9E-FC9C-40E8-BD78-8F88A09ED450}" type="presParOf" srcId="{A448E8C0-0E95-4376-A368-B2E75C640B04}" destId="{B9CF9B45-F38D-4D4A-BC65-EB4B6E044359}" srcOrd="5" destOrd="0" presId="urn:microsoft.com/office/officeart/2018/2/layout/IconLabelList"/>
    <dgm:cxn modelId="{7345DE71-F6EA-4AF0-AB81-75F6CC0ECB48}" type="presParOf" srcId="{A448E8C0-0E95-4376-A368-B2E75C640B04}" destId="{B80D205A-B6B9-43F1-99F7-81BACDE0054C}" srcOrd="6" destOrd="0" presId="urn:microsoft.com/office/officeart/2018/2/layout/IconLabelList"/>
    <dgm:cxn modelId="{100A7DEA-CA2F-4625-AF28-F557E1C41EE1}" type="presParOf" srcId="{B80D205A-B6B9-43F1-99F7-81BACDE0054C}" destId="{FED91E0E-3F32-481D-9C7F-B0E2661EBCAC}" srcOrd="0" destOrd="0" presId="urn:microsoft.com/office/officeart/2018/2/layout/IconLabelList"/>
    <dgm:cxn modelId="{F41B25E3-FA9A-4981-930E-CCA8C17C9809}" type="presParOf" srcId="{B80D205A-B6B9-43F1-99F7-81BACDE0054C}" destId="{15131D36-C083-4795-A3FE-D983BB3120CE}" srcOrd="1" destOrd="0" presId="urn:microsoft.com/office/officeart/2018/2/layout/IconLabelList"/>
    <dgm:cxn modelId="{248C0816-93AD-4FE8-8D08-B48B189EA4CC}" type="presParOf" srcId="{B80D205A-B6B9-43F1-99F7-81BACDE0054C}" destId="{8B52B644-3171-49D8-B9A3-D0B973DCEC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C408F7-28BE-441C-95AE-E2B59D17FAFE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2FD86C-DF7C-4CD0-9397-A133DCA21CB4}">
      <dgm:prSet/>
      <dgm:spPr/>
      <dgm:t>
        <a:bodyPr/>
        <a:lstStyle/>
        <a:p>
          <a:r>
            <a:rPr lang="en-US" b="1" dirty="0"/>
            <a:t>Eye Examination:</a:t>
          </a:r>
          <a:endParaRPr lang="en-US" dirty="0"/>
        </a:p>
      </dgm:t>
    </dgm:pt>
    <dgm:pt modelId="{063A2D2E-7DC6-41B1-9A8F-B036E7CC613E}" type="parTrans" cxnId="{DEA36B44-D00F-4161-AFBE-6A9F16A8BB46}">
      <dgm:prSet/>
      <dgm:spPr/>
      <dgm:t>
        <a:bodyPr/>
        <a:lstStyle/>
        <a:p>
          <a:endParaRPr lang="en-US"/>
        </a:p>
      </dgm:t>
    </dgm:pt>
    <dgm:pt modelId="{814918DD-1D56-4365-B33A-2469E69FB65B}" type="sibTrans" cxnId="{DEA36B44-D00F-4161-AFBE-6A9F16A8BB46}">
      <dgm:prSet/>
      <dgm:spPr/>
      <dgm:t>
        <a:bodyPr/>
        <a:lstStyle/>
        <a:p>
          <a:endParaRPr lang="en-US"/>
        </a:p>
      </dgm:t>
    </dgm:pt>
    <dgm:pt modelId="{E4DA4F4D-EB95-41B2-B154-229524E83F58}">
      <dgm:prSet custT="1"/>
      <dgm:spPr/>
      <dgm:t>
        <a:bodyPr/>
        <a:lstStyle/>
        <a:p>
          <a:pPr algn="l" rtl="0">
            <a:buFont typeface="Arial" panose="020B0604020202020204" pitchFamily="34" charset="0"/>
            <a:buNone/>
          </a:pPr>
          <a:endParaRPr lang="en-US" sz="1600" dirty="0"/>
        </a:p>
      </dgm:t>
    </dgm:pt>
    <dgm:pt modelId="{0579FE38-C20E-4556-AF32-8A59DF75519A}" type="parTrans" cxnId="{115A4F19-4B12-4911-80CF-089DD7BD1D31}">
      <dgm:prSet/>
      <dgm:spPr/>
      <dgm:t>
        <a:bodyPr/>
        <a:lstStyle/>
        <a:p>
          <a:endParaRPr lang="en-US"/>
        </a:p>
      </dgm:t>
    </dgm:pt>
    <dgm:pt modelId="{5C0B1E76-F2A6-4D90-8D06-6C01467C9EDC}" type="sibTrans" cxnId="{115A4F19-4B12-4911-80CF-089DD7BD1D31}">
      <dgm:prSet/>
      <dgm:spPr/>
      <dgm:t>
        <a:bodyPr/>
        <a:lstStyle/>
        <a:p>
          <a:endParaRPr lang="en-US"/>
        </a:p>
      </dgm:t>
    </dgm:pt>
    <dgm:pt modelId="{42E0FBF7-521D-4B92-9D89-BCB3BD0B61E0}">
      <dgm:prSet/>
      <dgm:spPr/>
      <dgm:t>
        <a:bodyPr/>
        <a:lstStyle/>
        <a:p>
          <a:r>
            <a:rPr lang="en-US" b="1" dirty="0"/>
            <a:t>School-Based Vision Screenings:</a:t>
          </a:r>
          <a:endParaRPr lang="en-US" dirty="0"/>
        </a:p>
      </dgm:t>
    </dgm:pt>
    <dgm:pt modelId="{BDE1B7C4-BF95-40A5-91AA-D11F4A3DF0CF}" type="parTrans" cxnId="{8F1FC878-9FD1-401A-847A-4003CEBB6987}">
      <dgm:prSet/>
      <dgm:spPr/>
      <dgm:t>
        <a:bodyPr/>
        <a:lstStyle/>
        <a:p>
          <a:endParaRPr lang="en-US"/>
        </a:p>
      </dgm:t>
    </dgm:pt>
    <dgm:pt modelId="{DC204C47-8480-4A7C-929D-D6AD26C5BEE9}" type="sibTrans" cxnId="{8F1FC878-9FD1-401A-847A-4003CEBB6987}">
      <dgm:prSet/>
      <dgm:spPr/>
      <dgm:t>
        <a:bodyPr/>
        <a:lstStyle/>
        <a:p>
          <a:endParaRPr lang="en-US"/>
        </a:p>
      </dgm:t>
    </dgm:pt>
    <dgm:pt modelId="{F78BA435-A9F2-4ADB-9F68-32BE501ACE30}">
      <dgm:prSet custT="1"/>
      <dgm:spPr/>
      <dgm:t>
        <a:bodyPr/>
        <a:lstStyle/>
        <a:p>
          <a:pPr rtl="0"/>
          <a:r>
            <a:rPr lang="en-US" sz="1800" dirty="0"/>
            <a:t>-Basic tests by teachers or school nurses.</a:t>
          </a:r>
        </a:p>
        <a:p>
          <a:pPr rtl="0"/>
          <a:r>
            <a:rPr lang="en-US" sz="1800" dirty="0"/>
            <a:t>-Basic eye tests to identify students who may have vision problems.</a:t>
          </a:r>
        </a:p>
      </dgm:t>
    </dgm:pt>
    <dgm:pt modelId="{4FB07B65-622E-4DB5-A306-3425D6481DAE}" type="parTrans" cxnId="{4F5C028E-8708-4DCF-868C-929BC9AE8A67}">
      <dgm:prSet/>
      <dgm:spPr/>
      <dgm:t>
        <a:bodyPr/>
        <a:lstStyle/>
        <a:p>
          <a:endParaRPr lang="en-US"/>
        </a:p>
      </dgm:t>
    </dgm:pt>
    <dgm:pt modelId="{55C5BCD7-AC7D-4CFE-A341-287096AEF070}" type="sibTrans" cxnId="{4F5C028E-8708-4DCF-868C-929BC9AE8A67}">
      <dgm:prSet/>
      <dgm:spPr/>
      <dgm:t>
        <a:bodyPr/>
        <a:lstStyle/>
        <a:p>
          <a:endParaRPr lang="en-US"/>
        </a:p>
      </dgm:t>
    </dgm:pt>
    <dgm:pt modelId="{2CC8E18B-0BB1-4179-9F82-1EFB9AAF2A1E}">
      <dgm:prSet/>
      <dgm:spPr/>
      <dgm:t>
        <a:bodyPr/>
        <a:lstStyle/>
        <a:p>
          <a:r>
            <a:rPr lang="en-US" b="1"/>
            <a:t>Digital Tools and Apps:</a:t>
          </a:r>
          <a:endParaRPr lang="en-US"/>
        </a:p>
      </dgm:t>
    </dgm:pt>
    <dgm:pt modelId="{0244643D-2194-4388-9F96-2354176A491A}" type="parTrans" cxnId="{00ADE7E3-4B67-4AC5-AD9E-0BFBC07DE868}">
      <dgm:prSet/>
      <dgm:spPr/>
      <dgm:t>
        <a:bodyPr/>
        <a:lstStyle/>
        <a:p>
          <a:endParaRPr lang="en-US"/>
        </a:p>
      </dgm:t>
    </dgm:pt>
    <dgm:pt modelId="{C8D6FD10-8B9F-4B55-AAD6-84EAB786E5F1}" type="sibTrans" cxnId="{00ADE7E3-4B67-4AC5-AD9E-0BFBC07DE868}">
      <dgm:prSet/>
      <dgm:spPr/>
      <dgm:t>
        <a:bodyPr/>
        <a:lstStyle/>
        <a:p>
          <a:endParaRPr lang="en-US"/>
        </a:p>
      </dgm:t>
    </dgm:pt>
    <dgm:pt modelId="{4C8C02ED-3DDD-4DDD-992E-E2B6843298B4}">
      <dgm:prSet/>
      <dgm:spPr/>
      <dgm:t>
        <a:bodyPr/>
        <a:lstStyle/>
        <a:p>
          <a:pPr algn="l" rtl="0"/>
          <a:r>
            <a:rPr lang="en-US" dirty="0"/>
            <a:t>-Early at-home vision test apps.
-Not very accurate or well-calibrated.</a:t>
          </a:r>
        </a:p>
      </dgm:t>
    </dgm:pt>
    <dgm:pt modelId="{A86B2D5D-C218-4B6C-B46C-DDE4D83950B7}" type="parTrans" cxnId="{B268E179-AC08-4E92-97FC-CA8DEE50B3E9}">
      <dgm:prSet/>
      <dgm:spPr/>
      <dgm:t>
        <a:bodyPr/>
        <a:lstStyle/>
        <a:p>
          <a:endParaRPr lang="en-US"/>
        </a:p>
      </dgm:t>
    </dgm:pt>
    <dgm:pt modelId="{360E74FE-C33D-43A6-A23D-0DC7EE27A976}" type="sibTrans" cxnId="{B268E179-AC08-4E92-97FC-CA8DEE50B3E9}">
      <dgm:prSet/>
      <dgm:spPr/>
      <dgm:t>
        <a:bodyPr/>
        <a:lstStyle/>
        <a:p>
          <a:endParaRPr lang="en-US"/>
        </a:p>
      </dgm:t>
    </dgm:pt>
    <dgm:pt modelId="{B29C2E8E-F8C0-4EEB-BE17-A1513774D93E}">
      <dgm:prSet custT="1"/>
      <dgm:spPr/>
      <dgm:t>
        <a:bodyPr/>
        <a:lstStyle/>
        <a:p>
          <a:pPr algn="l" rtl="0">
            <a:buFont typeface="Arial" panose="020B0604020202020204" pitchFamily="34" charset="0"/>
            <a:buNone/>
          </a:pPr>
          <a:r>
            <a:rPr lang="en-US" sz="1800" dirty="0"/>
            <a:t>-Done by eye doctors.
-Time-consuming and expensive.</a:t>
          </a:r>
        </a:p>
      </dgm:t>
    </dgm:pt>
    <dgm:pt modelId="{4AAC5923-6875-454F-9B10-B45B94BF43F4}" type="parTrans" cxnId="{F2195EFC-9D54-4884-938D-BF8476301548}">
      <dgm:prSet/>
      <dgm:spPr/>
      <dgm:t>
        <a:bodyPr/>
        <a:lstStyle/>
        <a:p>
          <a:endParaRPr lang="en-US"/>
        </a:p>
      </dgm:t>
    </dgm:pt>
    <dgm:pt modelId="{59646F77-FD7B-4807-97F0-1374CB0DE0B2}" type="sibTrans" cxnId="{F2195EFC-9D54-4884-938D-BF8476301548}">
      <dgm:prSet/>
      <dgm:spPr/>
      <dgm:t>
        <a:bodyPr/>
        <a:lstStyle/>
        <a:p>
          <a:endParaRPr lang="en-US"/>
        </a:p>
      </dgm:t>
    </dgm:pt>
    <dgm:pt modelId="{4F67F8B8-74AA-47C9-A2A6-8A35B13D9713}" type="pres">
      <dgm:prSet presAssocID="{FBC408F7-28BE-441C-95AE-E2B59D17FAFE}" presName="Name0" presStyleCnt="0">
        <dgm:presLayoutVars>
          <dgm:dir/>
          <dgm:animLvl val="lvl"/>
          <dgm:resizeHandles val="exact"/>
        </dgm:presLayoutVars>
      </dgm:prSet>
      <dgm:spPr/>
    </dgm:pt>
    <dgm:pt modelId="{CAAD4BE9-B794-4E65-8EE6-D16D0F2B31FB}" type="pres">
      <dgm:prSet presAssocID="{CE2FD86C-DF7C-4CD0-9397-A133DCA21CB4}" presName="linNode" presStyleCnt="0"/>
      <dgm:spPr/>
    </dgm:pt>
    <dgm:pt modelId="{9F1DE973-CCF4-4DA7-9F9A-D718BA654992}" type="pres">
      <dgm:prSet presAssocID="{CE2FD86C-DF7C-4CD0-9397-A133DCA21CB4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046C9F35-6D9C-4311-B2C9-2C3328631B26}" type="pres">
      <dgm:prSet presAssocID="{CE2FD86C-DF7C-4CD0-9397-A133DCA21CB4}" presName="descendantText" presStyleLbl="alignAccFollowNode1" presStyleIdx="0" presStyleCnt="3">
        <dgm:presLayoutVars>
          <dgm:bulletEnabled/>
        </dgm:presLayoutVars>
      </dgm:prSet>
      <dgm:spPr/>
    </dgm:pt>
    <dgm:pt modelId="{23A86042-7675-41A9-8216-3F02C2B496C8}" type="pres">
      <dgm:prSet presAssocID="{814918DD-1D56-4365-B33A-2469E69FB65B}" presName="sp" presStyleCnt="0"/>
      <dgm:spPr/>
    </dgm:pt>
    <dgm:pt modelId="{D65C6ED5-E3E5-4B82-BEFC-784F363E8AB9}" type="pres">
      <dgm:prSet presAssocID="{42E0FBF7-521D-4B92-9D89-BCB3BD0B61E0}" presName="linNode" presStyleCnt="0"/>
      <dgm:spPr/>
    </dgm:pt>
    <dgm:pt modelId="{9AA57EDA-D86E-47D4-B05D-5397B0B1CA35}" type="pres">
      <dgm:prSet presAssocID="{42E0FBF7-521D-4B92-9D89-BCB3BD0B61E0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285B816F-1F96-42BC-8BEA-F3DA4E888887}" type="pres">
      <dgm:prSet presAssocID="{42E0FBF7-521D-4B92-9D89-BCB3BD0B61E0}" presName="descendantText" presStyleLbl="alignAccFollowNode1" presStyleIdx="1" presStyleCnt="3">
        <dgm:presLayoutVars>
          <dgm:bulletEnabled/>
        </dgm:presLayoutVars>
      </dgm:prSet>
      <dgm:spPr/>
    </dgm:pt>
    <dgm:pt modelId="{DE89F0A6-CA35-4AC0-A6A6-FD3481FB6E9C}" type="pres">
      <dgm:prSet presAssocID="{DC204C47-8480-4A7C-929D-D6AD26C5BEE9}" presName="sp" presStyleCnt="0"/>
      <dgm:spPr/>
    </dgm:pt>
    <dgm:pt modelId="{D6E26C45-2E57-4051-9634-C195B5B207C3}" type="pres">
      <dgm:prSet presAssocID="{2CC8E18B-0BB1-4179-9F82-1EFB9AAF2A1E}" presName="linNode" presStyleCnt="0"/>
      <dgm:spPr/>
    </dgm:pt>
    <dgm:pt modelId="{18129C92-BE8D-400F-A33A-B40E87CD9CAA}" type="pres">
      <dgm:prSet presAssocID="{2CC8E18B-0BB1-4179-9F82-1EFB9AAF2A1E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78461CA4-2C61-40FB-AFA7-CAC8A707306F}" type="pres">
      <dgm:prSet presAssocID="{2CC8E18B-0BB1-4179-9F82-1EFB9AAF2A1E}" presName="descendantText" presStyleLbl="alignAccFollowNode1" presStyleIdx="2" presStyleCnt="3" custLinFactNeighborY="1204">
        <dgm:presLayoutVars>
          <dgm:bulletEnabled/>
        </dgm:presLayoutVars>
      </dgm:prSet>
      <dgm:spPr/>
    </dgm:pt>
  </dgm:ptLst>
  <dgm:cxnLst>
    <dgm:cxn modelId="{115A4F19-4B12-4911-80CF-089DD7BD1D31}" srcId="{CE2FD86C-DF7C-4CD0-9397-A133DCA21CB4}" destId="{E4DA4F4D-EB95-41B2-B154-229524E83F58}" srcOrd="0" destOrd="0" parTransId="{0579FE38-C20E-4556-AF32-8A59DF75519A}" sibTransId="{5C0B1E76-F2A6-4D90-8D06-6C01467C9EDC}"/>
    <dgm:cxn modelId="{61509330-63C9-469D-B5D0-61AC904EF0E2}" type="presOf" srcId="{E4DA4F4D-EB95-41B2-B154-229524E83F58}" destId="{046C9F35-6D9C-4311-B2C9-2C3328631B26}" srcOrd="0" destOrd="0" presId="urn:microsoft.com/office/officeart/2016/7/layout/VerticalSolidActionList"/>
    <dgm:cxn modelId="{0E4B3C33-1388-4F6C-A815-C803AD4F9172}" type="presOf" srcId="{2CC8E18B-0BB1-4179-9F82-1EFB9AAF2A1E}" destId="{18129C92-BE8D-400F-A33A-B40E87CD9CAA}" srcOrd="0" destOrd="0" presId="urn:microsoft.com/office/officeart/2016/7/layout/VerticalSolidActionList"/>
    <dgm:cxn modelId="{DEA36B44-D00F-4161-AFBE-6A9F16A8BB46}" srcId="{FBC408F7-28BE-441C-95AE-E2B59D17FAFE}" destId="{CE2FD86C-DF7C-4CD0-9397-A133DCA21CB4}" srcOrd="0" destOrd="0" parTransId="{063A2D2E-7DC6-41B1-9A8F-B036E7CC613E}" sibTransId="{814918DD-1D56-4365-B33A-2469E69FB65B}"/>
    <dgm:cxn modelId="{8F1FC878-9FD1-401A-847A-4003CEBB6987}" srcId="{FBC408F7-28BE-441C-95AE-E2B59D17FAFE}" destId="{42E0FBF7-521D-4B92-9D89-BCB3BD0B61E0}" srcOrd="1" destOrd="0" parTransId="{BDE1B7C4-BF95-40A5-91AA-D11F4A3DF0CF}" sibTransId="{DC204C47-8480-4A7C-929D-D6AD26C5BEE9}"/>
    <dgm:cxn modelId="{B268E179-AC08-4E92-97FC-CA8DEE50B3E9}" srcId="{2CC8E18B-0BB1-4179-9F82-1EFB9AAF2A1E}" destId="{4C8C02ED-3DDD-4DDD-992E-E2B6843298B4}" srcOrd="0" destOrd="0" parTransId="{A86B2D5D-C218-4B6C-B46C-DDE4D83950B7}" sibTransId="{360E74FE-C33D-43A6-A23D-0DC7EE27A976}"/>
    <dgm:cxn modelId="{0AEC8784-6D3E-4E7E-A8A7-107E4EA06721}" type="presOf" srcId="{F78BA435-A9F2-4ADB-9F68-32BE501ACE30}" destId="{285B816F-1F96-42BC-8BEA-F3DA4E888887}" srcOrd="0" destOrd="0" presId="urn:microsoft.com/office/officeart/2016/7/layout/VerticalSolidActionList"/>
    <dgm:cxn modelId="{4F5C028E-8708-4DCF-868C-929BC9AE8A67}" srcId="{42E0FBF7-521D-4B92-9D89-BCB3BD0B61E0}" destId="{F78BA435-A9F2-4ADB-9F68-32BE501ACE30}" srcOrd="0" destOrd="0" parTransId="{4FB07B65-622E-4DB5-A306-3425D6481DAE}" sibTransId="{55C5BCD7-AC7D-4CFE-A341-287096AEF070}"/>
    <dgm:cxn modelId="{3998B4A5-1571-46BD-8373-9B57B9C48258}" type="presOf" srcId="{FBC408F7-28BE-441C-95AE-E2B59D17FAFE}" destId="{4F67F8B8-74AA-47C9-A2A6-8A35B13D9713}" srcOrd="0" destOrd="0" presId="urn:microsoft.com/office/officeart/2016/7/layout/VerticalSolidActionList"/>
    <dgm:cxn modelId="{12FE4FBC-2C84-4BF5-B30E-D16B2A62128F}" type="presOf" srcId="{4C8C02ED-3DDD-4DDD-992E-E2B6843298B4}" destId="{78461CA4-2C61-40FB-AFA7-CAC8A707306F}" srcOrd="0" destOrd="0" presId="urn:microsoft.com/office/officeart/2016/7/layout/VerticalSolidActionList"/>
    <dgm:cxn modelId="{5B2F90C3-68E1-4C19-BA17-58DA02617E7C}" type="presOf" srcId="{B29C2E8E-F8C0-4EEB-BE17-A1513774D93E}" destId="{046C9F35-6D9C-4311-B2C9-2C3328631B26}" srcOrd="0" destOrd="1" presId="urn:microsoft.com/office/officeart/2016/7/layout/VerticalSolidActionList"/>
    <dgm:cxn modelId="{4AD5C6E3-7749-422C-AD8D-44B8195348D7}" type="presOf" srcId="{CE2FD86C-DF7C-4CD0-9397-A133DCA21CB4}" destId="{9F1DE973-CCF4-4DA7-9F9A-D718BA654992}" srcOrd="0" destOrd="0" presId="urn:microsoft.com/office/officeart/2016/7/layout/VerticalSolidActionList"/>
    <dgm:cxn modelId="{00ADE7E3-4B67-4AC5-AD9E-0BFBC07DE868}" srcId="{FBC408F7-28BE-441C-95AE-E2B59D17FAFE}" destId="{2CC8E18B-0BB1-4179-9F82-1EFB9AAF2A1E}" srcOrd="2" destOrd="0" parTransId="{0244643D-2194-4388-9F96-2354176A491A}" sibTransId="{C8D6FD10-8B9F-4B55-AAD6-84EAB786E5F1}"/>
    <dgm:cxn modelId="{691EDDE9-F167-4B99-A864-BF18DD5CBE90}" type="presOf" srcId="{42E0FBF7-521D-4B92-9D89-BCB3BD0B61E0}" destId="{9AA57EDA-D86E-47D4-B05D-5397B0B1CA35}" srcOrd="0" destOrd="0" presId="urn:microsoft.com/office/officeart/2016/7/layout/VerticalSolidActionList"/>
    <dgm:cxn modelId="{F2195EFC-9D54-4884-938D-BF8476301548}" srcId="{CE2FD86C-DF7C-4CD0-9397-A133DCA21CB4}" destId="{B29C2E8E-F8C0-4EEB-BE17-A1513774D93E}" srcOrd="1" destOrd="0" parTransId="{4AAC5923-6875-454F-9B10-B45B94BF43F4}" sibTransId="{59646F77-FD7B-4807-97F0-1374CB0DE0B2}"/>
    <dgm:cxn modelId="{19CAF277-375D-4DDA-BF71-834FB16FB4E5}" type="presParOf" srcId="{4F67F8B8-74AA-47C9-A2A6-8A35B13D9713}" destId="{CAAD4BE9-B794-4E65-8EE6-D16D0F2B31FB}" srcOrd="0" destOrd="0" presId="urn:microsoft.com/office/officeart/2016/7/layout/VerticalSolidActionList"/>
    <dgm:cxn modelId="{12476803-DE47-453B-92BF-FC6D1F40A0ED}" type="presParOf" srcId="{CAAD4BE9-B794-4E65-8EE6-D16D0F2B31FB}" destId="{9F1DE973-CCF4-4DA7-9F9A-D718BA654992}" srcOrd="0" destOrd="0" presId="urn:microsoft.com/office/officeart/2016/7/layout/VerticalSolidActionList"/>
    <dgm:cxn modelId="{F5A6E577-2468-434E-9417-AACFBE3CB8B9}" type="presParOf" srcId="{CAAD4BE9-B794-4E65-8EE6-D16D0F2B31FB}" destId="{046C9F35-6D9C-4311-B2C9-2C3328631B26}" srcOrd="1" destOrd="0" presId="urn:microsoft.com/office/officeart/2016/7/layout/VerticalSolidActionList"/>
    <dgm:cxn modelId="{0D5D5361-186B-4B1E-B82D-E9703B928597}" type="presParOf" srcId="{4F67F8B8-74AA-47C9-A2A6-8A35B13D9713}" destId="{23A86042-7675-41A9-8216-3F02C2B496C8}" srcOrd="1" destOrd="0" presId="urn:microsoft.com/office/officeart/2016/7/layout/VerticalSolidActionList"/>
    <dgm:cxn modelId="{5B4385B7-D58E-4CC5-8689-88C5289D8613}" type="presParOf" srcId="{4F67F8B8-74AA-47C9-A2A6-8A35B13D9713}" destId="{D65C6ED5-E3E5-4B82-BEFC-784F363E8AB9}" srcOrd="2" destOrd="0" presId="urn:microsoft.com/office/officeart/2016/7/layout/VerticalSolidActionList"/>
    <dgm:cxn modelId="{E1F5E2CB-18DF-416E-A8D1-462CE08802A3}" type="presParOf" srcId="{D65C6ED5-E3E5-4B82-BEFC-784F363E8AB9}" destId="{9AA57EDA-D86E-47D4-B05D-5397B0B1CA35}" srcOrd="0" destOrd="0" presId="urn:microsoft.com/office/officeart/2016/7/layout/VerticalSolidActionList"/>
    <dgm:cxn modelId="{79ED340E-5472-4C2D-9687-E94302DCFEBD}" type="presParOf" srcId="{D65C6ED5-E3E5-4B82-BEFC-784F363E8AB9}" destId="{285B816F-1F96-42BC-8BEA-F3DA4E888887}" srcOrd="1" destOrd="0" presId="urn:microsoft.com/office/officeart/2016/7/layout/VerticalSolidActionList"/>
    <dgm:cxn modelId="{FAD52108-1154-477C-80DD-84EEBDA117DF}" type="presParOf" srcId="{4F67F8B8-74AA-47C9-A2A6-8A35B13D9713}" destId="{DE89F0A6-CA35-4AC0-A6A6-FD3481FB6E9C}" srcOrd="3" destOrd="0" presId="urn:microsoft.com/office/officeart/2016/7/layout/VerticalSolidActionList"/>
    <dgm:cxn modelId="{1008E0BD-8B40-40CB-8DB5-3C23525D780C}" type="presParOf" srcId="{4F67F8B8-74AA-47C9-A2A6-8A35B13D9713}" destId="{D6E26C45-2E57-4051-9634-C195B5B207C3}" srcOrd="4" destOrd="0" presId="urn:microsoft.com/office/officeart/2016/7/layout/VerticalSolidActionList"/>
    <dgm:cxn modelId="{A0E3529C-0C20-4976-896C-34CEEDB3F19D}" type="presParOf" srcId="{D6E26C45-2E57-4051-9634-C195B5B207C3}" destId="{18129C92-BE8D-400F-A33A-B40E87CD9CAA}" srcOrd="0" destOrd="0" presId="urn:microsoft.com/office/officeart/2016/7/layout/VerticalSolidActionList"/>
    <dgm:cxn modelId="{59ECE179-124A-4B3A-8F80-28180EF396D0}" type="presParOf" srcId="{D6E26C45-2E57-4051-9634-C195B5B207C3}" destId="{78461CA4-2C61-40FB-AFA7-CAC8A707306F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A55F74-5A45-48E3-8259-CC652412144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5808D3-FCDD-4276-BDEF-5BB37D359E2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 sz="1600" b="1" i="0" baseline="0"/>
            <a:t>Screen Calibration:</a:t>
          </a:r>
          <a:r>
            <a:rPr lang="he-IL" sz="1600" b="0" i="0" baseline="0"/>
            <a:t> Ensuring accurate calibration across various monitor sizes.</a:t>
          </a:r>
          <a:endParaRPr lang="en-US" sz="1600" dirty="0"/>
        </a:p>
      </dgm:t>
    </dgm:pt>
    <dgm:pt modelId="{6CBC9B88-08E3-4B85-8FB3-EF8A0C96AD9C}" type="parTrans" cxnId="{8B842A0D-7965-4D36-8994-D228784108AA}">
      <dgm:prSet/>
      <dgm:spPr/>
      <dgm:t>
        <a:bodyPr/>
        <a:lstStyle/>
        <a:p>
          <a:endParaRPr lang="en-US"/>
        </a:p>
      </dgm:t>
    </dgm:pt>
    <dgm:pt modelId="{4B7A6440-F4EB-450B-97AB-DE8B9C6E5ADE}" type="sibTrans" cxnId="{8B842A0D-7965-4D36-8994-D228784108AA}">
      <dgm:prSet/>
      <dgm:spPr/>
      <dgm:t>
        <a:bodyPr/>
        <a:lstStyle/>
        <a:p>
          <a:endParaRPr lang="en-US"/>
        </a:p>
      </dgm:t>
    </dgm:pt>
    <dgm:pt modelId="{8A851740-78B5-4531-B681-6A8DE3E3BF9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dirty="0">
              <a:cs typeface="+mn-cs"/>
            </a:rPr>
            <a:t>Lighting variability:</a:t>
          </a:r>
        </a:p>
        <a:p>
          <a:pPr>
            <a:lnSpc>
              <a:spcPct val="100000"/>
            </a:lnSpc>
            <a:defRPr cap="all"/>
          </a:pPr>
          <a:r>
            <a:rPr lang="en-US" sz="1600" dirty="0">
              <a:cs typeface="+mn-cs"/>
            </a:rPr>
            <a:t>Ensuring that the vision tests remain accurate under different lighting condition.</a:t>
          </a:r>
        </a:p>
      </dgm:t>
    </dgm:pt>
    <dgm:pt modelId="{03A4DC86-B713-42E0-812B-525391E32F5C}" type="parTrans" cxnId="{281EC18B-F360-4C34-9627-AB35A8CBC5C1}">
      <dgm:prSet/>
      <dgm:spPr/>
      <dgm:t>
        <a:bodyPr/>
        <a:lstStyle/>
        <a:p>
          <a:endParaRPr lang="en-US"/>
        </a:p>
      </dgm:t>
    </dgm:pt>
    <dgm:pt modelId="{D1EBFA6A-AACE-4F1E-8688-82F9B01BD4CC}" type="sibTrans" cxnId="{281EC18B-F360-4C34-9627-AB35A8CBC5C1}">
      <dgm:prSet/>
      <dgm:spPr/>
      <dgm:t>
        <a:bodyPr/>
        <a:lstStyle/>
        <a:p>
          <a:endParaRPr lang="en-US"/>
        </a:p>
      </dgm:t>
    </dgm:pt>
    <dgm:pt modelId="{234AD7D6-A5B8-417D-8446-74AD957F30A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 sz="1600" b="1" i="0" baseline="0" dirty="0" err="1"/>
            <a:t>Secure</a:t>
          </a:r>
          <a:r>
            <a:rPr lang="he-IL" sz="1600" b="1" i="0" baseline="0" dirty="0"/>
            <a:t> </a:t>
          </a:r>
          <a:r>
            <a:rPr lang="he-IL" sz="1600" b="1" i="0" baseline="0" dirty="0" err="1"/>
            <a:t>Data</a:t>
          </a:r>
          <a:r>
            <a:rPr lang="he-IL" sz="1600" b="1" i="0" baseline="0" dirty="0"/>
            <a:t> </a:t>
          </a:r>
          <a:r>
            <a:rPr lang="he-IL" sz="1600" b="1" i="0" baseline="0" dirty="0" err="1"/>
            <a:t>Storage</a:t>
          </a:r>
          <a:r>
            <a:rPr lang="he-IL" sz="1600" b="1" i="0" baseline="0" dirty="0"/>
            <a:t>: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Implementing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secure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methods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for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storing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and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protecting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sensitive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user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data</a:t>
          </a:r>
          <a:r>
            <a:rPr lang="he-IL" sz="1600" b="0" i="0" baseline="0" dirty="0"/>
            <a:t>.</a:t>
          </a:r>
          <a:endParaRPr lang="en-US" sz="1600" dirty="0"/>
        </a:p>
      </dgm:t>
    </dgm:pt>
    <dgm:pt modelId="{42D252E4-B285-41FE-B570-8FE37E089621}" type="parTrans" cxnId="{D97E218D-1739-4F54-BA3C-C682C2253324}">
      <dgm:prSet/>
      <dgm:spPr/>
      <dgm:t>
        <a:bodyPr/>
        <a:lstStyle/>
        <a:p>
          <a:endParaRPr lang="en-US"/>
        </a:p>
      </dgm:t>
    </dgm:pt>
    <dgm:pt modelId="{32B9D501-16F7-4484-AC91-D2BB89F357D5}" type="sibTrans" cxnId="{D97E218D-1739-4F54-BA3C-C682C2253324}">
      <dgm:prSet/>
      <dgm:spPr/>
      <dgm:t>
        <a:bodyPr/>
        <a:lstStyle/>
        <a:p>
          <a:endParaRPr lang="en-US"/>
        </a:p>
      </dgm:t>
    </dgm:pt>
    <dgm:pt modelId="{CB74BDA4-CC42-4AAB-8F27-562F87CAF0A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he-IL" sz="1600" b="1" i="0" baseline="0" dirty="0" err="1"/>
            <a:t>Input</a:t>
          </a:r>
          <a:r>
            <a:rPr lang="he-IL" sz="1600" b="1" i="0" baseline="0" dirty="0"/>
            <a:t> </a:t>
          </a:r>
          <a:r>
            <a:rPr lang="he-IL" sz="1600" b="1" i="0" baseline="0" dirty="0" err="1"/>
            <a:t>Handling</a:t>
          </a:r>
          <a:r>
            <a:rPr lang="he-IL" sz="1600" b="1" i="0" baseline="0" dirty="0"/>
            <a:t>: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Ensuring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compatibility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with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different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hardware</a:t>
          </a:r>
          <a:r>
            <a:rPr lang="he-IL" sz="1600" b="0" i="0" baseline="0" dirty="0"/>
            <a:t> </a:t>
          </a:r>
          <a:r>
            <a:rPr lang="he-IL" sz="1600" b="0" i="0" baseline="0" dirty="0" err="1"/>
            <a:t>inputs</a:t>
          </a:r>
          <a:r>
            <a:rPr lang="he-IL" sz="1600" b="0" i="0" baseline="0" dirty="0"/>
            <a:t> (</a:t>
          </a:r>
          <a:r>
            <a:rPr lang="he-IL" sz="1600" b="0" i="0" baseline="0" dirty="0" err="1"/>
            <a:t>monitors</a:t>
          </a:r>
          <a:r>
            <a:rPr lang="he-IL" sz="1600" b="0" i="0" baseline="0" dirty="0"/>
            <a:t>, </a:t>
          </a:r>
          <a:r>
            <a:rPr lang="he-IL" sz="1600" b="0" i="0" baseline="0" dirty="0" err="1"/>
            <a:t>keyboards</a:t>
          </a:r>
          <a:r>
            <a:rPr lang="he-IL" sz="1600" b="0" i="0" baseline="0" dirty="0"/>
            <a:t>, </a:t>
          </a:r>
          <a:r>
            <a:rPr lang="he-IL" sz="1600" b="0" i="0" baseline="0" dirty="0" err="1"/>
            <a:t>etc</a:t>
          </a:r>
          <a:r>
            <a:rPr lang="he-IL" sz="1600" b="0" i="0" baseline="0" dirty="0"/>
            <a:t>.). </a:t>
          </a:r>
          <a:endParaRPr lang="en-US" sz="1600" dirty="0"/>
        </a:p>
      </dgm:t>
    </dgm:pt>
    <dgm:pt modelId="{D5F89EE3-1D67-4021-9DF8-CDE2534C2A37}" type="parTrans" cxnId="{8BEC9CAE-ED52-44E9-B0E1-50BCE7883E81}">
      <dgm:prSet/>
      <dgm:spPr/>
      <dgm:t>
        <a:bodyPr/>
        <a:lstStyle/>
        <a:p>
          <a:endParaRPr lang="en-US"/>
        </a:p>
      </dgm:t>
    </dgm:pt>
    <dgm:pt modelId="{9EB6AA65-B1E3-4943-8AED-CA743DF592E1}" type="sibTrans" cxnId="{8BEC9CAE-ED52-44E9-B0E1-50BCE7883E81}">
      <dgm:prSet/>
      <dgm:spPr/>
      <dgm:t>
        <a:bodyPr/>
        <a:lstStyle/>
        <a:p>
          <a:endParaRPr lang="en-US"/>
        </a:p>
      </dgm:t>
    </dgm:pt>
    <dgm:pt modelId="{CF0EA5D8-4BA3-4925-B4F0-2484CF8334F9}" type="pres">
      <dgm:prSet presAssocID="{4BA55F74-5A45-48E3-8259-CC6524121449}" presName="root" presStyleCnt="0">
        <dgm:presLayoutVars>
          <dgm:dir/>
          <dgm:resizeHandles val="exact"/>
        </dgm:presLayoutVars>
      </dgm:prSet>
      <dgm:spPr/>
    </dgm:pt>
    <dgm:pt modelId="{2D8139BC-F0EB-4A84-9AA9-B71ED62894A4}" type="pres">
      <dgm:prSet presAssocID="{B15808D3-FCDD-4276-BDEF-5BB37D359E27}" presName="compNode" presStyleCnt="0"/>
      <dgm:spPr/>
    </dgm:pt>
    <dgm:pt modelId="{AF3CA6AF-4CDA-4265-8194-2BC56CFBE929}" type="pres">
      <dgm:prSet presAssocID="{B15808D3-FCDD-4276-BDEF-5BB37D359E2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92745BD-E0FD-4A82-B5AD-E5E6490B0509}" type="pres">
      <dgm:prSet presAssocID="{B15808D3-FCDD-4276-BDEF-5BB37D359E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34D7384-3115-4816-98B7-42D192100E20}" type="pres">
      <dgm:prSet presAssocID="{B15808D3-FCDD-4276-BDEF-5BB37D359E27}" presName="spaceRect" presStyleCnt="0"/>
      <dgm:spPr/>
    </dgm:pt>
    <dgm:pt modelId="{D68AFC2A-2A1A-494E-855E-E3492D07278B}" type="pres">
      <dgm:prSet presAssocID="{B15808D3-FCDD-4276-BDEF-5BB37D359E27}" presName="textRect" presStyleLbl="revTx" presStyleIdx="0" presStyleCnt="4">
        <dgm:presLayoutVars>
          <dgm:chMax val="1"/>
          <dgm:chPref val="1"/>
        </dgm:presLayoutVars>
      </dgm:prSet>
      <dgm:spPr/>
    </dgm:pt>
    <dgm:pt modelId="{3F27590F-6C8A-416C-B979-02989048E524}" type="pres">
      <dgm:prSet presAssocID="{4B7A6440-F4EB-450B-97AB-DE8B9C6E5ADE}" presName="sibTrans" presStyleCnt="0"/>
      <dgm:spPr/>
    </dgm:pt>
    <dgm:pt modelId="{4EE218D1-30A1-4A59-8C87-23A648345013}" type="pres">
      <dgm:prSet presAssocID="{8A851740-78B5-4531-B681-6A8DE3E3BF9A}" presName="compNode" presStyleCnt="0"/>
      <dgm:spPr/>
    </dgm:pt>
    <dgm:pt modelId="{4354DF1C-D622-4B76-8CDB-B91B5A3CF532}" type="pres">
      <dgm:prSet presAssocID="{8A851740-78B5-4531-B681-6A8DE3E3BF9A}" presName="iconBgRect" presStyleLbl="bgShp" presStyleIdx="1" presStyleCnt="4" custLinFactNeighborX="-1" custLinFactNeighborY="2853"/>
      <dgm:spPr>
        <a:prstGeom prst="round2DiagRect">
          <a:avLst>
            <a:gd name="adj1" fmla="val 29727"/>
            <a:gd name="adj2" fmla="val 0"/>
          </a:avLst>
        </a:prstGeom>
      </dgm:spPr>
    </dgm:pt>
    <dgm:pt modelId="{249EE11F-D8C8-4955-A85C-81DD5F87EBF0}" type="pres">
      <dgm:prSet presAssocID="{8A851740-78B5-4531-B681-6A8DE3E3BF9A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4561B74-7EAA-461C-8358-724074DED726}" type="pres">
      <dgm:prSet presAssocID="{8A851740-78B5-4531-B681-6A8DE3E3BF9A}" presName="spaceRect" presStyleCnt="0"/>
      <dgm:spPr/>
    </dgm:pt>
    <dgm:pt modelId="{AC9D273A-45D0-47B5-8233-C4EA538E4B95}" type="pres">
      <dgm:prSet presAssocID="{8A851740-78B5-4531-B681-6A8DE3E3BF9A}" presName="textRect" presStyleLbl="revTx" presStyleIdx="1" presStyleCnt="4" custScaleX="104482">
        <dgm:presLayoutVars>
          <dgm:chMax val="1"/>
          <dgm:chPref val="1"/>
        </dgm:presLayoutVars>
      </dgm:prSet>
      <dgm:spPr/>
    </dgm:pt>
    <dgm:pt modelId="{BEE85A14-B626-420D-9022-3EB305708A56}" type="pres">
      <dgm:prSet presAssocID="{D1EBFA6A-AACE-4F1E-8688-82F9B01BD4CC}" presName="sibTrans" presStyleCnt="0"/>
      <dgm:spPr/>
    </dgm:pt>
    <dgm:pt modelId="{75F6D650-F5B0-4FF3-8B00-D81D5020373A}" type="pres">
      <dgm:prSet presAssocID="{234AD7D6-A5B8-417D-8446-74AD957F30AA}" presName="compNode" presStyleCnt="0"/>
      <dgm:spPr/>
    </dgm:pt>
    <dgm:pt modelId="{898A1738-9CAF-40A2-92BE-72D81450C9E1}" type="pres">
      <dgm:prSet presAssocID="{234AD7D6-A5B8-417D-8446-74AD957F30A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8AAA7D8-0013-4DC2-A60F-255BF1326CE2}" type="pres">
      <dgm:prSet presAssocID="{234AD7D6-A5B8-417D-8446-74AD957F30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80E7818-15C9-4FB6-8CAC-17454131C33C}" type="pres">
      <dgm:prSet presAssocID="{234AD7D6-A5B8-417D-8446-74AD957F30AA}" presName="spaceRect" presStyleCnt="0"/>
      <dgm:spPr/>
    </dgm:pt>
    <dgm:pt modelId="{C9E18147-A01F-439D-B312-D84DFC97D1A5}" type="pres">
      <dgm:prSet presAssocID="{234AD7D6-A5B8-417D-8446-74AD957F30AA}" presName="textRect" presStyleLbl="revTx" presStyleIdx="2" presStyleCnt="4">
        <dgm:presLayoutVars>
          <dgm:chMax val="1"/>
          <dgm:chPref val="1"/>
        </dgm:presLayoutVars>
      </dgm:prSet>
      <dgm:spPr/>
    </dgm:pt>
    <dgm:pt modelId="{0DAA160D-B6FD-49E8-AF65-8C0B8CA09CAC}" type="pres">
      <dgm:prSet presAssocID="{32B9D501-16F7-4484-AC91-D2BB89F357D5}" presName="sibTrans" presStyleCnt="0"/>
      <dgm:spPr/>
    </dgm:pt>
    <dgm:pt modelId="{728BF446-E5F8-437C-81F6-047D5108A906}" type="pres">
      <dgm:prSet presAssocID="{CB74BDA4-CC42-4AAB-8F27-562F87CAF0AD}" presName="compNode" presStyleCnt="0"/>
      <dgm:spPr/>
    </dgm:pt>
    <dgm:pt modelId="{C2EB09EC-93C3-4A08-9BD5-4DEF7AAF8092}" type="pres">
      <dgm:prSet presAssocID="{CB74BDA4-CC42-4AAB-8F27-562F87CAF0A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01C62C8-96B2-4FDD-B5C2-39E22219F1BD}" type="pres">
      <dgm:prSet presAssocID="{CB74BDA4-CC42-4AAB-8F27-562F87CAF0A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EAAD287F-47F9-459C-B9FC-F2015CC45D23}" type="pres">
      <dgm:prSet presAssocID="{CB74BDA4-CC42-4AAB-8F27-562F87CAF0AD}" presName="spaceRect" presStyleCnt="0"/>
      <dgm:spPr/>
    </dgm:pt>
    <dgm:pt modelId="{21D0536A-B534-4B9D-9792-29B7E6DC90F4}" type="pres">
      <dgm:prSet presAssocID="{CB74BDA4-CC42-4AAB-8F27-562F87CAF0A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B842A0D-7965-4D36-8994-D228784108AA}" srcId="{4BA55F74-5A45-48E3-8259-CC6524121449}" destId="{B15808D3-FCDD-4276-BDEF-5BB37D359E27}" srcOrd="0" destOrd="0" parTransId="{6CBC9B88-08E3-4B85-8FB3-EF8A0C96AD9C}" sibTransId="{4B7A6440-F4EB-450B-97AB-DE8B9C6E5ADE}"/>
    <dgm:cxn modelId="{35618C1A-29E9-4802-96BB-E22CCCEF9E7C}" type="presOf" srcId="{CB74BDA4-CC42-4AAB-8F27-562F87CAF0AD}" destId="{21D0536A-B534-4B9D-9792-29B7E6DC90F4}" srcOrd="0" destOrd="0" presId="urn:microsoft.com/office/officeart/2018/5/layout/IconLeafLabelList"/>
    <dgm:cxn modelId="{515CF180-A8B0-41F9-94C8-C79C70044B9D}" type="presOf" srcId="{B15808D3-FCDD-4276-BDEF-5BB37D359E27}" destId="{D68AFC2A-2A1A-494E-855E-E3492D07278B}" srcOrd="0" destOrd="0" presId="urn:microsoft.com/office/officeart/2018/5/layout/IconLeafLabelList"/>
    <dgm:cxn modelId="{281EC18B-F360-4C34-9627-AB35A8CBC5C1}" srcId="{4BA55F74-5A45-48E3-8259-CC6524121449}" destId="{8A851740-78B5-4531-B681-6A8DE3E3BF9A}" srcOrd="1" destOrd="0" parTransId="{03A4DC86-B713-42E0-812B-525391E32F5C}" sibTransId="{D1EBFA6A-AACE-4F1E-8688-82F9B01BD4CC}"/>
    <dgm:cxn modelId="{D97E218D-1739-4F54-BA3C-C682C2253324}" srcId="{4BA55F74-5A45-48E3-8259-CC6524121449}" destId="{234AD7D6-A5B8-417D-8446-74AD957F30AA}" srcOrd="2" destOrd="0" parTransId="{42D252E4-B285-41FE-B570-8FE37E089621}" sibTransId="{32B9D501-16F7-4484-AC91-D2BB89F357D5}"/>
    <dgm:cxn modelId="{AA228A97-A880-4FCA-A62A-358EEF99ACB4}" type="presOf" srcId="{234AD7D6-A5B8-417D-8446-74AD957F30AA}" destId="{C9E18147-A01F-439D-B312-D84DFC97D1A5}" srcOrd="0" destOrd="0" presId="urn:microsoft.com/office/officeart/2018/5/layout/IconLeafLabelList"/>
    <dgm:cxn modelId="{3E96399D-F435-47A3-A6AD-449C66F668E6}" type="presOf" srcId="{8A851740-78B5-4531-B681-6A8DE3E3BF9A}" destId="{AC9D273A-45D0-47B5-8233-C4EA538E4B95}" srcOrd="0" destOrd="0" presId="urn:microsoft.com/office/officeart/2018/5/layout/IconLeafLabelList"/>
    <dgm:cxn modelId="{1D381FA5-37C1-4413-B835-59027C7EFE38}" type="presOf" srcId="{4BA55F74-5A45-48E3-8259-CC6524121449}" destId="{CF0EA5D8-4BA3-4925-B4F0-2484CF8334F9}" srcOrd="0" destOrd="0" presId="urn:microsoft.com/office/officeart/2018/5/layout/IconLeafLabelList"/>
    <dgm:cxn modelId="{8BEC9CAE-ED52-44E9-B0E1-50BCE7883E81}" srcId="{4BA55F74-5A45-48E3-8259-CC6524121449}" destId="{CB74BDA4-CC42-4AAB-8F27-562F87CAF0AD}" srcOrd="3" destOrd="0" parTransId="{D5F89EE3-1D67-4021-9DF8-CDE2534C2A37}" sibTransId="{9EB6AA65-B1E3-4943-8AED-CA743DF592E1}"/>
    <dgm:cxn modelId="{B15583E4-BE49-47F6-B8F9-61B2208B31D7}" type="presParOf" srcId="{CF0EA5D8-4BA3-4925-B4F0-2484CF8334F9}" destId="{2D8139BC-F0EB-4A84-9AA9-B71ED62894A4}" srcOrd="0" destOrd="0" presId="urn:microsoft.com/office/officeart/2018/5/layout/IconLeafLabelList"/>
    <dgm:cxn modelId="{A658BA58-BFA6-4BFA-894B-FE918A17AE35}" type="presParOf" srcId="{2D8139BC-F0EB-4A84-9AA9-B71ED62894A4}" destId="{AF3CA6AF-4CDA-4265-8194-2BC56CFBE929}" srcOrd="0" destOrd="0" presId="urn:microsoft.com/office/officeart/2018/5/layout/IconLeafLabelList"/>
    <dgm:cxn modelId="{ACA7252C-C7F6-4DE6-B5A2-62D53F3EDF77}" type="presParOf" srcId="{2D8139BC-F0EB-4A84-9AA9-B71ED62894A4}" destId="{792745BD-E0FD-4A82-B5AD-E5E6490B0509}" srcOrd="1" destOrd="0" presId="urn:microsoft.com/office/officeart/2018/5/layout/IconLeafLabelList"/>
    <dgm:cxn modelId="{E087E5B1-59F6-40DE-99F2-724DEDF20F1E}" type="presParOf" srcId="{2D8139BC-F0EB-4A84-9AA9-B71ED62894A4}" destId="{534D7384-3115-4816-98B7-42D192100E20}" srcOrd="2" destOrd="0" presId="urn:microsoft.com/office/officeart/2018/5/layout/IconLeafLabelList"/>
    <dgm:cxn modelId="{07B7F5DB-B5D8-4E26-A93C-E82886B58B91}" type="presParOf" srcId="{2D8139BC-F0EB-4A84-9AA9-B71ED62894A4}" destId="{D68AFC2A-2A1A-494E-855E-E3492D07278B}" srcOrd="3" destOrd="0" presId="urn:microsoft.com/office/officeart/2018/5/layout/IconLeafLabelList"/>
    <dgm:cxn modelId="{F0B5C553-A9EF-46B0-9D2A-922CADC9E68B}" type="presParOf" srcId="{CF0EA5D8-4BA3-4925-B4F0-2484CF8334F9}" destId="{3F27590F-6C8A-416C-B979-02989048E524}" srcOrd="1" destOrd="0" presId="urn:microsoft.com/office/officeart/2018/5/layout/IconLeafLabelList"/>
    <dgm:cxn modelId="{C13F4A29-BB72-46C9-ADF0-E0EEC625C771}" type="presParOf" srcId="{CF0EA5D8-4BA3-4925-B4F0-2484CF8334F9}" destId="{4EE218D1-30A1-4A59-8C87-23A648345013}" srcOrd="2" destOrd="0" presId="urn:microsoft.com/office/officeart/2018/5/layout/IconLeafLabelList"/>
    <dgm:cxn modelId="{79CF0421-4419-44F2-8F9F-A2420DA9D08B}" type="presParOf" srcId="{4EE218D1-30A1-4A59-8C87-23A648345013}" destId="{4354DF1C-D622-4B76-8CDB-B91B5A3CF532}" srcOrd="0" destOrd="0" presId="urn:microsoft.com/office/officeart/2018/5/layout/IconLeafLabelList"/>
    <dgm:cxn modelId="{0CAC6243-0262-449A-8E01-475B5A505AFF}" type="presParOf" srcId="{4EE218D1-30A1-4A59-8C87-23A648345013}" destId="{249EE11F-D8C8-4955-A85C-81DD5F87EBF0}" srcOrd="1" destOrd="0" presId="urn:microsoft.com/office/officeart/2018/5/layout/IconLeafLabelList"/>
    <dgm:cxn modelId="{873A00C9-8914-43AE-9183-4257C7F83336}" type="presParOf" srcId="{4EE218D1-30A1-4A59-8C87-23A648345013}" destId="{54561B74-7EAA-461C-8358-724074DED726}" srcOrd="2" destOrd="0" presId="urn:microsoft.com/office/officeart/2018/5/layout/IconLeafLabelList"/>
    <dgm:cxn modelId="{0CA406EC-EBD8-4D74-9DCE-30400D5B026F}" type="presParOf" srcId="{4EE218D1-30A1-4A59-8C87-23A648345013}" destId="{AC9D273A-45D0-47B5-8233-C4EA538E4B95}" srcOrd="3" destOrd="0" presId="urn:microsoft.com/office/officeart/2018/5/layout/IconLeafLabelList"/>
    <dgm:cxn modelId="{2976A401-EC71-436F-BF1F-3E4E79B4640A}" type="presParOf" srcId="{CF0EA5D8-4BA3-4925-B4F0-2484CF8334F9}" destId="{BEE85A14-B626-420D-9022-3EB305708A56}" srcOrd="3" destOrd="0" presId="urn:microsoft.com/office/officeart/2018/5/layout/IconLeafLabelList"/>
    <dgm:cxn modelId="{5B110182-679B-4B98-8546-885DAB00CA46}" type="presParOf" srcId="{CF0EA5D8-4BA3-4925-B4F0-2484CF8334F9}" destId="{75F6D650-F5B0-4FF3-8B00-D81D5020373A}" srcOrd="4" destOrd="0" presId="urn:microsoft.com/office/officeart/2018/5/layout/IconLeafLabelList"/>
    <dgm:cxn modelId="{D6FC71B8-3C02-4DD3-8B19-D5C0F5090C2D}" type="presParOf" srcId="{75F6D650-F5B0-4FF3-8B00-D81D5020373A}" destId="{898A1738-9CAF-40A2-92BE-72D81450C9E1}" srcOrd="0" destOrd="0" presId="urn:microsoft.com/office/officeart/2018/5/layout/IconLeafLabelList"/>
    <dgm:cxn modelId="{9A5721F9-C892-4A9B-AE86-651C3FAEF563}" type="presParOf" srcId="{75F6D650-F5B0-4FF3-8B00-D81D5020373A}" destId="{98AAA7D8-0013-4DC2-A60F-255BF1326CE2}" srcOrd="1" destOrd="0" presId="urn:microsoft.com/office/officeart/2018/5/layout/IconLeafLabelList"/>
    <dgm:cxn modelId="{DE8D2346-71A7-483A-A8C1-4D992BD4C4F3}" type="presParOf" srcId="{75F6D650-F5B0-4FF3-8B00-D81D5020373A}" destId="{580E7818-15C9-4FB6-8CAC-17454131C33C}" srcOrd="2" destOrd="0" presId="urn:microsoft.com/office/officeart/2018/5/layout/IconLeafLabelList"/>
    <dgm:cxn modelId="{4E7BD229-A937-440C-9025-12EEEB1A92FC}" type="presParOf" srcId="{75F6D650-F5B0-4FF3-8B00-D81D5020373A}" destId="{C9E18147-A01F-439D-B312-D84DFC97D1A5}" srcOrd="3" destOrd="0" presId="urn:microsoft.com/office/officeart/2018/5/layout/IconLeafLabelList"/>
    <dgm:cxn modelId="{7B486D14-453C-4045-BFDC-C595B00ED3A5}" type="presParOf" srcId="{CF0EA5D8-4BA3-4925-B4F0-2484CF8334F9}" destId="{0DAA160D-B6FD-49E8-AF65-8C0B8CA09CAC}" srcOrd="5" destOrd="0" presId="urn:microsoft.com/office/officeart/2018/5/layout/IconLeafLabelList"/>
    <dgm:cxn modelId="{C59DE250-B3BC-46DC-8A6C-5E2A11C98D13}" type="presParOf" srcId="{CF0EA5D8-4BA3-4925-B4F0-2484CF8334F9}" destId="{728BF446-E5F8-437C-81F6-047D5108A906}" srcOrd="6" destOrd="0" presId="urn:microsoft.com/office/officeart/2018/5/layout/IconLeafLabelList"/>
    <dgm:cxn modelId="{40C1AC54-D2B6-4A17-A19F-54AEEBAF4510}" type="presParOf" srcId="{728BF446-E5F8-437C-81F6-047D5108A906}" destId="{C2EB09EC-93C3-4A08-9BD5-4DEF7AAF8092}" srcOrd="0" destOrd="0" presId="urn:microsoft.com/office/officeart/2018/5/layout/IconLeafLabelList"/>
    <dgm:cxn modelId="{BC6E9A69-C47C-4B73-B85B-C3E02DA07CDA}" type="presParOf" srcId="{728BF446-E5F8-437C-81F6-047D5108A906}" destId="{101C62C8-96B2-4FDD-B5C2-39E22219F1BD}" srcOrd="1" destOrd="0" presId="urn:microsoft.com/office/officeart/2018/5/layout/IconLeafLabelList"/>
    <dgm:cxn modelId="{EA34C475-37A9-41A0-B782-A4EE819C3F70}" type="presParOf" srcId="{728BF446-E5F8-437C-81F6-047D5108A906}" destId="{EAAD287F-47F9-459C-B9FC-F2015CC45D23}" srcOrd="2" destOrd="0" presId="urn:microsoft.com/office/officeart/2018/5/layout/IconLeafLabelList"/>
    <dgm:cxn modelId="{96EB1287-6D0A-4610-B9FF-C477E802D4A5}" type="presParOf" srcId="{728BF446-E5F8-437C-81F6-047D5108A906}" destId="{21D0536A-B534-4B9D-9792-29B7E6DC90F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E077DB-29B6-4285-BDFE-A358956C0E8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7484F3B-D96C-4469-AEFF-D9D8669841E7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 i="0" baseline="0"/>
            <a:t>Thank</a:t>
          </a:r>
          <a:r>
            <a:rPr lang="en-US" b="1" i="0" baseline="0"/>
            <a:t>s</a:t>
          </a:r>
          <a:r>
            <a:rPr lang="he-IL" b="1" i="0" baseline="0"/>
            <a:t> for your attention.</a:t>
          </a:r>
          <a:endParaRPr lang="en-US"/>
        </a:p>
      </dgm:t>
    </dgm:pt>
    <dgm:pt modelId="{121AB227-EC36-42F2-B342-65A78C6275F7}" type="parTrans" cxnId="{BFE816E6-C923-4B46-84F8-DD5C9290B477}">
      <dgm:prSet/>
      <dgm:spPr/>
      <dgm:t>
        <a:bodyPr/>
        <a:lstStyle/>
        <a:p>
          <a:endParaRPr lang="en-US"/>
        </a:p>
      </dgm:t>
    </dgm:pt>
    <dgm:pt modelId="{2B5FBC3D-FBCA-4A48-8E96-C62BC2D745DE}" type="sibTrans" cxnId="{BFE816E6-C923-4B46-84F8-DD5C9290B477}">
      <dgm:prSet/>
      <dgm:spPr/>
      <dgm:t>
        <a:bodyPr/>
        <a:lstStyle/>
        <a:p>
          <a:endParaRPr lang="en-US"/>
        </a:p>
      </dgm:t>
    </dgm:pt>
    <dgm:pt modelId="{7FBEA04E-2A30-4828-866B-4848BE466668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="1" i="0" baseline="0"/>
            <a:t>Questions</a:t>
          </a:r>
          <a:r>
            <a:rPr lang="en-US" b="1" i="0" baseline="0"/>
            <a:t>?</a:t>
          </a:r>
          <a:r>
            <a:rPr lang="he-IL" b="0" i="0" baseline="0"/>
            <a:t> </a:t>
          </a:r>
          <a:endParaRPr lang="en-US"/>
        </a:p>
      </dgm:t>
    </dgm:pt>
    <dgm:pt modelId="{90EC3B10-BA42-4289-82E6-559E60032901}" type="parTrans" cxnId="{CED049DD-50DF-4D23-9B49-33ED50E4B963}">
      <dgm:prSet/>
      <dgm:spPr/>
      <dgm:t>
        <a:bodyPr/>
        <a:lstStyle/>
        <a:p>
          <a:endParaRPr lang="en-US"/>
        </a:p>
      </dgm:t>
    </dgm:pt>
    <dgm:pt modelId="{69090B69-B327-4C6F-A674-AF670E0C797E}" type="sibTrans" cxnId="{CED049DD-50DF-4D23-9B49-33ED50E4B963}">
      <dgm:prSet/>
      <dgm:spPr/>
      <dgm:t>
        <a:bodyPr/>
        <a:lstStyle/>
        <a:p>
          <a:endParaRPr lang="en-US"/>
        </a:p>
      </dgm:t>
    </dgm:pt>
    <dgm:pt modelId="{D7BEDA9A-2909-41D9-8CBE-60D8C95E802E}" type="pres">
      <dgm:prSet presAssocID="{C4E077DB-29B6-4285-BDFE-A358956C0E8A}" presName="root" presStyleCnt="0">
        <dgm:presLayoutVars>
          <dgm:dir/>
          <dgm:resizeHandles val="exact"/>
        </dgm:presLayoutVars>
      </dgm:prSet>
      <dgm:spPr/>
    </dgm:pt>
    <dgm:pt modelId="{06F5A2D8-ED1B-40B8-868B-1BF5C467BD87}" type="pres">
      <dgm:prSet presAssocID="{B7484F3B-D96C-4469-AEFF-D9D8669841E7}" presName="compNode" presStyleCnt="0"/>
      <dgm:spPr/>
    </dgm:pt>
    <dgm:pt modelId="{49D3EFB5-9EAB-4E47-AF8E-17A36D02C7B6}" type="pres">
      <dgm:prSet presAssocID="{B7484F3B-D96C-4469-AEFF-D9D8669841E7}" presName="bgRect" presStyleLbl="bgShp" presStyleIdx="0" presStyleCnt="2"/>
      <dgm:spPr/>
    </dgm:pt>
    <dgm:pt modelId="{603B1D40-1B2E-4C0A-B18F-3596F32C8A7A}" type="pres">
      <dgm:prSet presAssocID="{B7484F3B-D96C-4469-AEFF-D9D8669841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6DAFCA84-8201-4714-8249-F26466EC89A3}" type="pres">
      <dgm:prSet presAssocID="{B7484F3B-D96C-4469-AEFF-D9D8669841E7}" presName="spaceRect" presStyleCnt="0"/>
      <dgm:spPr/>
    </dgm:pt>
    <dgm:pt modelId="{B659249B-AEE5-49A3-89EA-0B556DE82214}" type="pres">
      <dgm:prSet presAssocID="{B7484F3B-D96C-4469-AEFF-D9D8669841E7}" presName="parTx" presStyleLbl="revTx" presStyleIdx="0" presStyleCnt="2">
        <dgm:presLayoutVars>
          <dgm:chMax val="0"/>
          <dgm:chPref val="0"/>
        </dgm:presLayoutVars>
      </dgm:prSet>
      <dgm:spPr/>
    </dgm:pt>
    <dgm:pt modelId="{66345C4E-2A1A-4F1C-A9E3-47B8C88C4B0E}" type="pres">
      <dgm:prSet presAssocID="{2B5FBC3D-FBCA-4A48-8E96-C62BC2D745DE}" presName="sibTrans" presStyleCnt="0"/>
      <dgm:spPr/>
    </dgm:pt>
    <dgm:pt modelId="{D7257FB7-C2F6-4401-ACC3-E1D558191243}" type="pres">
      <dgm:prSet presAssocID="{7FBEA04E-2A30-4828-866B-4848BE466668}" presName="compNode" presStyleCnt="0"/>
      <dgm:spPr/>
    </dgm:pt>
    <dgm:pt modelId="{EFC6BE6C-C996-48F8-9828-37A1680EDD05}" type="pres">
      <dgm:prSet presAssocID="{7FBEA04E-2A30-4828-866B-4848BE466668}" presName="bgRect" presStyleLbl="bgShp" presStyleIdx="1" presStyleCnt="2"/>
      <dgm:spPr/>
    </dgm:pt>
    <dgm:pt modelId="{E7CF3170-B34B-4D29-AE3D-4F0F885739D4}" type="pres">
      <dgm:prSet presAssocID="{7FBEA04E-2A30-4828-866B-4848BE46666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CFF54EC-546D-4539-9028-531F15A21825}" type="pres">
      <dgm:prSet presAssocID="{7FBEA04E-2A30-4828-866B-4848BE466668}" presName="spaceRect" presStyleCnt="0"/>
      <dgm:spPr/>
    </dgm:pt>
    <dgm:pt modelId="{211E0F8E-8663-4358-A875-6508064B67E8}" type="pres">
      <dgm:prSet presAssocID="{7FBEA04E-2A30-4828-866B-4848BE46666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7A82A6B-6BA6-4101-BD1A-AE06C60E6CE6}" type="presOf" srcId="{B7484F3B-D96C-4469-AEFF-D9D8669841E7}" destId="{B659249B-AEE5-49A3-89EA-0B556DE82214}" srcOrd="0" destOrd="0" presId="urn:microsoft.com/office/officeart/2018/2/layout/IconVerticalSolidList"/>
    <dgm:cxn modelId="{30A16F99-8F6F-48C7-8B4A-E81745CFF38D}" type="presOf" srcId="{C4E077DB-29B6-4285-BDFE-A358956C0E8A}" destId="{D7BEDA9A-2909-41D9-8CBE-60D8C95E802E}" srcOrd="0" destOrd="0" presId="urn:microsoft.com/office/officeart/2018/2/layout/IconVerticalSolidList"/>
    <dgm:cxn modelId="{CED049DD-50DF-4D23-9B49-33ED50E4B963}" srcId="{C4E077DB-29B6-4285-BDFE-A358956C0E8A}" destId="{7FBEA04E-2A30-4828-866B-4848BE466668}" srcOrd="1" destOrd="0" parTransId="{90EC3B10-BA42-4289-82E6-559E60032901}" sibTransId="{69090B69-B327-4C6F-A674-AF670E0C797E}"/>
    <dgm:cxn modelId="{BFE816E6-C923-4B46-84F8-DD5C9290B477}" srcId="{C4E077DB-29B6-4285-BDFE-A358956C0E8A}" destId="{B7484F3B-D96C-4469-AEFF-D9D8669841E7}" srcOrd="0" destOrd="0" parTransId="{121AB227-EC36-42F2-B342-65A78C6275F7}" sibTransId="{2B5FBC3D-FBCA-4A48-8E96-C62BC2D745DE}"/>
    <dgm:cxn modelId="{FC5B3FFF-AC3A-444B-A262-4461660BEE4B}" type="presOf" srcId="{7FBEA04E-2A30-4828-866B-4848BE466668}" destId="{211E0F8E-8663-4358-A875-6508064B67E8}" srcOrd="0" destOrd="0" presId="urn:microsoft.com/office/officeart/2018/2/layout/IconVerticalSolidList"/>
    <dgm:cxn modelId="{6CD52B5D-392E-4870-AF66-CAA8E8A2FABD}" type="presParOf" srcId="{D7BEDA9A-2909-41D9-8CBE-60D8C95E802E}" destId="{06F5A2D8-ED1B-40B8-868B-1BF5C467BD87}" srcOrd="0" destOrd="0" presId="urn:microsoft.com/office/officeart/2018/2/layout/IconVerticalSolidList"/>
    <dgm:cxn modelId="{960BE166-1AAE-4AF4-9FE6-D254E91E68B2}" type="presParOf" srcId="{06F5A2D8-ED1B-40B8-868B-1BF5C467BD87}" destId="{49D3EFB5-9EAB-4E47-AF8E-17A36D02C7B6}" srcOrd="0" destOrd="0" presId="urn:microsoft.com/office/officeart/2018/2/layout/IconVerticalSolidList"/>
    <dgm:cxn modelId="{90C11530-3AF9-4870-8067-46E52676DFAD}" type="presParOf" srcId="{06F5A2D8-ED1B-40B8-868B-1BF5C467BD87}" destId="{603B1D40-1B2E-4C0A-B18F-3596F32C8A7A}" srcOrd="1" destOrd="0" presId="urn:microsoft.com/office/officeart/2018/2/layout/IconVerticalSolidList"/>
    <dgm:cxn modelId="{5D68EC44-B4F2-46BC-8919-F66E40CA2900}" type="presParOf" srcId="{06F5A2D8-ED1B-40B8-868B-1BF5C467BD87}" destId="{6DAFCA84-8201-4714-8249-F26466EC89A3}" srcOrd="2" destOrd="0" presId="urn:microsoft.com/office/officeart/2018/2/layout/IconVerticalSolidList"/>
    <dgm:cxn modelId="{6BFC69E1-4CD6-4CD0-92B2-DDD84DA6B040}" type="presParOf" srcId="{06F5A2D8-ED1B-40B8-868B-1BF5C467BD87}" destId="{B659249B-AEE5-49A3-89EA-0B556DE82214}" srcOrd="3" destOrd="0" presId="urn:microsoft.com/office/officeart/2018/2/layout/IconVerticalSolidList"/>
    <dgm:cxn modelId="{29866B9C-AA08-4823-AD0D-FD827A71C262}" type="presParOf" srcId="{D7BEDA9A-2909-41D9-8CBE-60D8C95E802E}" destId="{66345C4E-2A1A-4F1C-A9E3-47B8C88C4B0E}" srcOrd="1" destOrd="0" presId="urn:microsoft.com/office/officeart/2018/2/layout/IconVerticalSolidList"/>
    <dgm:cxn modelId="{C05718C5-44FC-4FBD-B001-95150BAD788F}" type="presParOf" srcId="{D7BEDA9A-2909-41D9-8CBE-60D8C95E802E}" destId="{D7257FB7-C2F6-4401-ACC3-E1D558191243}" srcOrd="2" destOrd="0" presId="urn:microsoft.com/office/officeart/2018/2/layout/IconVerticalSolidList"/>
    <dgm:cxn modelId="{6E0B988D-8E47-4D2C-8DC8-2E44B431B68A}" type="presParOf" srcId="{D7257FB7-C2F6-4401-ACC3-E1D558191243}" destId="{EFC6BE6C-C996-48F8-9828-37A1680EDD05}" srcOrd="0" destOrd="0" presId="urn:microsoft.com/office/officeart/2018/2/layout/IconVerticalSolidList"/>
    <dgm:cxn modelId="{C320DB24-10B6-407C-9884-89F64F939130}" type="presParOf" srcId="{D7257FB7-C2F6-4401-ACC3-E1D558191243}" destId="{E7CF3170-B34B-4D29-AE3D-4F0F885739D4}" srcOrd="1" destOrd="0" presId="urn:microsoft.com/office/officeart/2018/2/layout/IconVerticalSolidList"/>
    <dgm:cxn modelId="{D010AD1A-253B-4992-B985-48702A188EFE}" type="presParOf" srcId="{D7257FB7-C2F6-4401-ACC3-E1D558191243}" destId="{BCFF54EC-546D-4539-9028-531F15A21825}" srcOrd="2" destOrd="0" presId="urn:microsoft.com/office/officeart/2018/2/layout/IconVerticalSolidList"/>
    <dgm:cxn modelId="{96521057-B498-439F-8311-6A237B30E715}" type="presParOf" srcId="{D7257FB7-C2F6-4401-ACC3-E1D558191243}" destId="{211E0F8E-8663-4358-A875-6508064B67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91DC0-CA2A-48E9-9013-C0EE0DD3CCA0}">
      <dsp:nvSpPr>
        <dsp:cNvPr id="0" name=""/>
        <dsp:cNvSpPr/>
      </dsp:nvSpPr>
      <dsp:spPr>
        <a:xfrm>
          <a:off x="846100" y="355008"/>
          <a:ext cx="1766981" cy="1684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B011F-570A-499C-ADD1-7AD8468FABF0}">
      <dsp:nvSpPr>
        <dsp:cNvPr id="0" name=""/>
        <dsp:cNvSpPr/>
      </dsp:nvSpPr>
      <dsp:spPr>
        <a:xfrm>
          <a:off x="618573" y="2322229"/>
          <a:ext cx="2075965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i="0" kern="1200" baseline="0" dirty="0">
              <a:cs typeface="+mn-cs"/>
            </a:rPr>
            <a:t>OptiVision </a:t>
          </a:r>
          <a:r>
            <a:rPr lang="he-IL" sz="1600" b="0" i="0" kern="1200" baseline="0" dirty="0" err="1">
              <a:cs typeface="+mn-cs"/>
            </a:rPr>
            <a:t>is</a:t>
          </a:r>
          <a:r>
            <a:rPr lang="he-IL" sz="1600" b="0" i="0" kern="1200" baseline="0" dirty="0">
              <a:cs typeface="+mn-cs"/>
            </a:rPr>
            <a:t> a </a:t>
          </a:r>
          <a:r>
            <a:rPr lang="he-IL" sz="1600" b="0" i="0" kern="1200" baseline="0" dirty="0" err="1">
              <a:cs typeface="+mn-cs"/>
            </a:rPr>
            <a:t>desktop</a:t>
          </a:r>
          <a:r>
            <a:rPr lang="he-IL" sz="1600" b="0" i="0" kern="1200" baseline="0" dirty="0">
              <a:cs typeface="+mn-cs"/>
            </a:rPr>
            <a:t> </a:t>
          </a:r>
          <a:r>
            <a:rPr lang="he-IL" sz="1600" b="0" i="0" kern="1200" baseline="0" dirty="0" err="1">
              <a:cs typeface="+mn-cs"/>
            </a:rPr>
            <a:t>application</a:t>
          </a:r>
          <a:r>
            <a:rPr lang="he-IL" sz="1600" b="0" i="0" kern="1200" baseline="0" dirty="0">
              <a:cs typeface="+mn-cs"/>
            </a:rPr>
            <a:t> </a:t>
          </a:r>
          <a:r>
            <a:rPr lang="he-IL" sz="1600" b="0" i="0" kern="1200" baseline="0" dirty="0" err="1">
              <a:cs typeface="+mn-cs"/>
            </a:rPr>
            <a:t>designed</a:t>
          </a:r>
          <a:r>
            <a:rPr lang="he-IL" sz="1600" b="0" i="0" kern="1200" baseline="0" dirty="0">
              <a:cs typeface="+mn-cs"/>
            </a:rPr>
            <a:t> </a:t>
          </a:r>
          <a:r>
            <a:rPr lang="he-IL" sz="1600" b="0" i="0" kern="1200" baseline="0" dirty="0" err="1">
              <a:cs typeface="+mn-cs"/>
            </a:rPr>
            <a:t>for</a:t>
          </a:r>
          <a:r>
            <a:rPr lang="he-IL" sz="1600" b="0" i="0" kern="1200" baseline="0" dirty="0">
              <a:cs typeface="+mn-cs"/>
            </a:rPr>
            <a:t> </a:t>
          </a:r>
          <a:r>
            <a:rPr lang="he-IL" sz="1600" b="0" i="0" kern="1200" baseline="0" dirty="0" err="1">
              <a:cs typeface="+mn-cs"/>
            </a:rPr>
            <a:t>early</a:t>
          </a:r>
          <a:r>
            <a:rPr lang="he-IL" sz="1600" b="0" i="0" kern="1200" baseline="0" dirty="0">
              <a:cs typeface="+mn-cs"/>
            </a:rPr>
            <a:t> </a:t>
          </a:r>
          <a:r>
            <a:rPr lang="he-IL" sz="1600" b="0" i="0" kern="1200" baseline="0" dirty="0" err="1">
              <a:cs typeface="+mn-cs"/>
            </a:rPr>
            <a:t>detection</a:t>
          </a:r>
          <a:r>
            <a:rPr lang="he-IL" sz="1600" b="0" i="0" kern="1200" baseline="0" dirty="0">
              <a:cs typeface="+mn-cs"/>
            </a:rPr>
            <a:t> </a:t>
          </a:r>
          <a:r>
            <a:rPr lang="he-IL" sz="1600" b="0" i="0" kern="1200" baseline="0" dirty="0" err="1">
              <a:cs typeface="+mn-cs"/>
            </a:rPr>
            <a:t>of</a:t>
          </a:r>
          <a:r>
            <a:rPr lang="he-IL" sz="1600" b="0" i="0" kern="1200" baseline="0" dirty="0">
              <a:cs typeface="+mn-cs"/>
            </a:rPr>
            <a:t> </a:t>
          </a:r>
          <a:r>
            <a:rPr lang="he-IL" sz="1600" b="0" i="0" kern="1200" baseline="0" dirty="0" err="1">
              <a:cs typeface="+mn-cs"/>
            </a:rPr>
            <a:t>visio</a:t>
          </a:r>
          <a:r>
            <a:rPr lang="en-US" sz="1600" b="0" i="0" kern="1200" baseline="0" dirty="0">
              <a:cs typeface="+mn-cs"/>
            </a:rPr>
            <a:t>n</a:t>
          </a:r>
          <a:r>
            <a:rPr lang="he-IL" sz="1600" b="0" i="0" kern="1200" baseline="0" dirty="0">
              <a:cs typeface="+mn-cs"/>
            </a:rPr>
            <a:t> </a:t>
          </a:r>
          <a:r>
            <a:rPr lang="en-US" sz="1600" b="0" i="0" kern="1200" baseline="0" dirty="0">
              <a:cs typeface="+mn-cs"/>
            </a:rPr>
            <a:t>problem</a:t>
          </a:r>
          <a:r>
            <a:rPr lang="he-IL" sz="1600" b="0" i="0" kern="1200" baseline="0" dirty="0">
              <a:cs typeface="+mn-cs"/>
            </a:rPr>
            <a:t>.</a:t>
          </a:r>
          <a:endParaRPr lang="en-US" sz="1600" kern="1200" dirty="0">
            <a:cs typeface="+mn-cs"/>
          </a:endParaRPr>
        </a:p>
      </dsp:txBody>
      <dsp:txXfrm>
        <a:off x="618573" y="2322229"/>
        <a:ext cx="2075965" cy="900000"/>
      </dsp:txXfrm>
    </dsp:sp>
    <dsp:sp modelId="{8C823A29-B14D-4D5F-90F4-A805F4F1BC8B}">
      <dsp:nvSpPr>
        <dsp:cNvPr id="0" name=""/>
        <dsp:cNvSpPr/>
      </dsp:nvSpPr>
      <dsp:spPr>
        <a:xfrm>
          <a:off x="3285359" y="355008"/>
          <a:ext cx="1766981" cy="16841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617E0-8AF7-4C25-8BEC-37117552E445}">
      <dsp:nvSpPr>
        <dsp:cNvPr id="0" name=""/>
        <dsp:cNvSpPr/>
      </dsp:nvSpPr>
      <dsp:spPr>
        <a:xfrm>
          <a:off x="3057833" y="2322229"/>
          <a:ext cx="2075965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i="0" kern="1200" baseline="0" dirty="0" err="1"/>
            <a:t>Millions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of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people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worldwide</a:t>
          </a:r>
          <a:r>
            <a:rPr lang="he-IL" sz="1600" b="0" i="0" kern="1200" baseline="0" dirty="0"/>
            <a:t> </a:t>
          </a:r>
          <a:r>
            <a:rPr lang="en-US" sz="1600" b="0" i="0" kern="1200" baseline="0" dirty="0"/>
            <a:t>don’t know they have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vision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problems</a:t>
          </a:r>
          <a:r>
            <a:rPr lang="he-IL" sz="1600" b="0" i="0" kern="1200" baseline="0" dirty="0"/>
            <a:t>.</a:t>
          </a:r>
          <a:endParaRPr lang="en-US" sz="1600" kern="1200" dirty="0"/>
        </a:p>
      </dsp:txBody>
      <dsp:txXfrm>
        <a:off x="3057833" y="2322229"/>
        <a:ext cx="2075965" cy="900000"/>
      </dsp:txXfrm>
    </dsp:sp>
    <dsp:sp modelId="{00687857-4076-4473-9F06-BF401AB7D0A4}">
      <dsp:nvSpPr>
        <dsp:cNvPr id="0" name=""/>
        <dsp:cNvSpPr/>
      </dsp:nvSpPr>
      <dsp:spPr>
        <a:xfrm>
          <a:off x="5724618" y="355008"/>
          <a:ext cx="1766981" cy="16841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5FEEB-BE07-4AC2-A4EB-5C431DB25843}">
      <dsp:nvSpPr>
        <dsp:cNvPr id="0" name=""/>
        <dsp:cNvSpPr/>
      </dsp:nvSpPr>
      <dsp:spPr>
        <a:xfrm>
          <a:off x="5497092" y="2322229"/>
          <a:ext cx="2075965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i="0" kern="1200" baseline="0" dirty="0" err="1"/>
            <a:t>The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project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provides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an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easy-to-use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solution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for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home-based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vision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screening</a:t>
          </a:r>
          <a:r>
            <a:rPr lang="he-IL" sz="1600" b="0" i="0" kern="1200" baseline="0" dirty="0"/>
            <a:t>.</a:t>
          </a:r>
          <a:endParaRPr lang="en-US" sz="1600" kern="1200" dirty="0"/>
        </a:p>
      </dsp:txBody>
      <dsp:txXfrm>
        <a:off x="5497092" y="2322229"/>
        <a:ext cx="2075965" cy="900000"/>
      </dsp:txXfrm>
    </dsp:sp>
    <dsp:sp modelId="{FED91E0E-3F32-481D-9C7F-B0E2661EBCAC}">
      <dsp:nvSpPr>
        <dsp:cNvPr id="0" name=""/>
        <dsp:cNvSpPr/>
      </dsp:nvSpPr>
      <dsp:spPr>
        <a:xfrm>
          <a:off x="8163878" y="355008"/>
          <a:ext cx="1766981" cy="16841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2B644-3171-49D8-B9A3-D0B973DCECF9}">
      <dsp:nvSpPr>
        <dsp:cNvPr id="0" name=""/>
        <dsp:cNvSpPr/>
      </dsp:nvSpPr>
      <dsp:spPr>
        <a:xfrm>
          <a:off x="7936351" y="2322229"/>
          <a:ext cx="2075965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Our app makes it easy for anyone to test their vision from home.</a:t>
          </a:r>
        </a:p>
      </dsp:txBody>
      <dsp:txXfrm>
        <a:off x="7936351" y="2322229"/>
        <a:ext cx="2075965" cy="90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C9F35-6D9C-4311-B2C9-2C3328631B26}">
      <dsp:nvSpPr>
        <dsp:cNvPr id="0" name=""/>
        <dsp:cNvSpPr/>
      </dsp:nvSpPr>
      <dsp:spPr>
        <a:xfrm>
          <a:off x="2103120" y="1300"/>
          <a:ext cx="8412480" cy="133276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38523" rIns="163225" bIns="338523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-Done by eye doctors.
-Time-consuming and expensive.</a:t>
          </a:r>
        </a:p>
      </dsp:txBody>
      <dsp:txXfrm>
        <a:off x="2103120" y="1300"/>
        <a:ext cx="8412480" cy="1332768"/>
      </dsp:txXfrm>
    </dsp:sp>
    <dsp:sp modelId="{9F1DE973-CCF4-4DA7-9F9A-D718BA654992}">
      <dsp:nvSpPr>
        <dsp:cNvPr id="0" name=""/>
        <dsp:cNvSpPr/>
      </dsp:nvSpPr>
      <dsp:spPr>
        <a:xfrm>
          <a:off x="0" y="1300"/>
          <a:ext cx="2103120" cy="133276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1648" rIns="111290" bIns="13164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Eye Examination:</a:t>
          </a:r>
          <a:endParaRPr lang="en-US" sz="2400" kern="1200" dirty="0"/>
        </a:p>
      </dsp:txBody>
      <dsp:txXfrm>
        <a:off x="0" y="1300"/>
        <a:ext cx="2103120" cy="1332768"/>
      </dsp:txXfrm>
    </dsp:sp>
    <dsp:sp modelId="{285B816F-1F96-42BC-8BEA-F3DA4E888887}">
      <dsp:nvSpPr>
        <dsp:cNvPr id="0" name=""/>
        <dsp:cNvSpPr/>
      </dsp:nvSpPr>
      <dsp:spPr>
        <a:xfrm>
          <a:off x="2103120" y="1414034"/>
          <a:ext cx="8412480" cy="133276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38523" rIns="163225" bIns="338523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-Basic tests by teachers or school nurses.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-Basic eye tests to identify students who may have vision problems.</a:t>
          </a:r>
        </a:p>
      </dsp:txBody>
      <dsp:txXfrm>
        <a:off x="2103120" y="1414034"/>
        <a:ext cx="8412480" cy="1332768"/>
      </dsp:txXfrm>
    </dsp:sp>
    <dsp:sp modelId="{9AA57EDA-D86E-47D4-B05D-5397B0B1CA35}">
      <dsp:nvSpPr>
        <dsp:cNvPr id="0" name=""/>
        <dsp:cNvSpPr/>
      </dsp:nvSpPr>
      <dsp:spPr>
        <a:xfrm>
          <a:off x="0" y="1414034"/>
          <a:ext cx="2103120" cy="133276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1648" rIns="111290" bIns="13164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School-Based Vision Screenings:</a:t>
          </a:r>
          <a:endParaRPr lang="en-US" sz="2400" kern="1200" dirty="0"/>
        </a:p>
      </dsp:txBody>
      <dsp:txXfrm>
        <a:off x="0" y="1414034"/>
        <a:ext cx="2103120" cy="1332768"/>
      </dsp:txXfrm>
    </dsp:sp>
    <dsp:sp modelId="{78461CA4-2C61-40FB-AFA7-CAC8A707306F}">
      <dsp:nvSpPr>
        <dsp:cNvPr id="0" name=""/>
        <dsp:cNvSpPr/>
      </dsp:nvSpPr>
      <dsp:spPr>
        <a:xfrm>
          <a:off x="2103120" y="2828068"/>
          <a:ext cx="8412480" cy="133276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38523" rIns="163225" bIns="338523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-Early at-home vision test apps.
-Not very accurate or well-calibrated.</a:t>
          </a:r>
        </a:p>
      </dsp:txBody>
      <dsp:txXfrm>
        <a:off x="2103120" y="2828068"/>
        <a:ext cx="8412480" cy="1332768"/>
      </dsp:txXfrm>
    </dsp:sp>
    <dsp:sp modelId="{18129C92-BE8D-400F-A33A-B40E87CD9CAA}">
      <dsp:nvSpPr>
        <dsp:cNvPr id="0" name=""/>
        <dsp:cNvSpPr/>
      </dsp:nvSpPr>
      <dsp:spPr>
        <a:xfrm>
          <a:off x="0" y="2826768"/>
          <a:ext cx="2103120" cy="133276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1648" rIns="111290" bIns="13164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Digital Tools and Apps:</a:t>
          </a:r>
          <a:endParaRPr lang="en-US" sz="2400" kern="1200"/>
        </a:p>
      </dsp:txBody>
      <dsp:txXfrm>
        <a:off x="0" y="2826768"/>
        <a:ext cx="2103120" cy="13327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CA6AF-4CDA-4265-8194-2BC56CFBE929}">
      <dsp:nvSpPr>
        <dsp:cNvPr id="0" name=""/>
        <dsp:cNvSpPr/>
      </dsp:nvSpPr>
      <dsp:spPr>
        <a:xfrm>
          <a:off x="715264" y="175481"/>
          <a:ext cx="1254866" cy="12548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745BD-E0FD-4A82-B5AD-E5E6490B0509}">
      <dsp:nvSpPr>
        <dsp:cNvPr id="0" name=""/>
        <dsp:cNvSpPr/>
      </dsp:nvSpPr>
      <dsp:spPr>
        <a:xfrm>
          <a:off x="982694" y="442912"/>
          <a:ext cx="720005" cy="7200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AFC2A-2A1A-494E-855E-E3492D07278B}">
      <dsp:nvSpPr>
        <dsp:cNvPr id="0" name=""/>
        <dsp:cNvSpPr/>
      </dsp:nvSpPr>
      <dsp:spPr>
        <a:xfrm>
          <a:off x="314118" y="1821208"/>
          <a:ext cx="2057158" cy="1592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600" b="1" i="0" kern="1200" baseline="0"/>
            <a:t>Screen Calibration:</a:t>
          </a:r>
          <a:r>
            <a:rPr lang="he-IL" sz="1600" b="0" i="0" kern="1200" baseline="0"/>
            <a:t> Ensuring accurate calibration across various monitor sizes.</a:t>
          </a:r>
          <a:endParaRPr lang="en-US" sz="1600" kern="1200" dirty="0"/>
        </a:p>
      </dsp:txBody>
      <dsp:txXfrm>
        <a:off x="314118" y="1821208"/>
        <a:ext cx="2057158" cy="1592554"/>
      </dsp:txXfrm>
    </dsp:sp>
    <dsp:sp modelId="{4354DF1C-D622-4B76-8CDB-B91B5A3CF532}">
      <dsp:nvSpPr>
        <dsp:cNvPr id="0" name=""/>
        <dsp:cNvSpPr/>
      </dsp:nvSpPr>
      <dsp:spPr>
        <a:xfrm>
          <a:off x="3178514" y="211282"/>
          <a:ext cx="1254866" cy="12548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EE11F-D8C8-4955-A85C-81DD5F87EBF0}">
      <dsp:nvSpPr>
        <dsp:cNvPr id="0" name=""/>
        <dsp:cNvSpPr/>
      </dsp:nvSpPr>
      <dsp:spPr>
        <a:xfrm>
          <a:off x="3445957" y="442912"/>
          <a:ext cx="720005" cy="72000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D273A-45D0-47B5-8233-C4EA538E4B95}">
      <dsp:nvSpPr>
        <dsp:cNvPr id="0" name=""/>
        <dsp:cNvSpPr/>
      </dsp:nvSpPr>
      <dsp:spPr>
        <a:xfrm>
          <a:off x="2731279" y="1821208"/>
          <a:ext cx="2149360" cy="1592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>
              <a:cs typeface="+mn-cs"/>
            </a:rPr>
            <a:t>Lighting variability: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cs typeface="+mn-cs"/>
            </a:rPr>
            <a:t>Ensuring that the vision tests remain accurate under different lighting condition.</a:t>
          </a:r>
        </a:p>
      </dsp:txBody>
      <dsp:txXfrm>
        <a:off x="2731279" y="1821208"/>
        <a:ext cx="2149360" cy="1592554"/>
      </dsp:txXfrm>
    </dsp:sp>
    <dsp:sp modelId="{898A1738-9CAF-40A2-92BE-72D81450C9E1}">
      <dsp:nvSpPr>
        <dsp:cNvPr id="0" name=""/>
        <dsp:cNvSpPr/>
      </dsp:nvSpPr>
      <dsp:spPr>
        <a:xfrm>
          <a:off x="5641789" y="175481"/>
          <a:ext cx="1254866" cy="12548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AA7D8-0013-4DC2-A60F-255BF1326CE2}">
      <dsp:nvSpPr>
        <dsp:cNvPr id="0" name=""/>
        <dsp:cNvSpPr/>
      </dsp:nvSpPr>
      <dsp:spPr>
        <a:xfrm>
          <a:off x="5909219" y="442912"/>
          <a:ext cx="720005" cy="7200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18147-A01F-439D-B312-D84DFC97D1A5}">
      <dsp:nvSpPr>
        <dsp:cNvPr id="0" name=""/>
        <dsp:cNvSpPr/>
      </dsp:nvSpPr>
      <dsp:spPr>
        <a:xfrm>
          <a:off x="5240643" y="1821208"/>
          <a:ext cx="2057158" cy="1592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600" b="1" i="0" kern="1200" baseline="0" dirty="0" err="1"/>
            <a:t>Secure</a:t>
          </a:r>
          <a:r>
            <a:rPr lang="he-IL" sz="1600" b="1" i="0" kern="1200" baseline="0" dirty="0"/>
            <a:t> </a:t>
          </a:r>
          <a:r>
            <a:rPr lang="he-IL" sz="1600" b="1" i="0" kern="1200" baseline="0" dirty="0" err="1"/>
            <a:t>Data</a:t>
          </a:r>
          <a:r>
            <a:rPr lang="he-IL" sz="1600" b="1" i="0" kern="1200" baseline="0" dirty="0"/>
            <a:t> </a:t>
          </a:r>
          <a:r>
            <a:rPr lang="he-IL" sz="1600" b="1" i="0" kern="1200" baseline="0" dirty="0" err="1"/>
            <a:t>Storage</a:t>
          </a:r>
          <a:r>
            <a:rPr lang="he-IL" sz="1600" b="1" i="0" kern="1200" baseline="0" dirty="0"/>
            <a:t>: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Implementing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secure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methods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for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storing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and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protecting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sensitive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user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data</a:t>
          </a:r>
          <a:r>
            <a:rPr lang="he-IL" sz="1600" b="0" i="0" kern="1200" baseline="0" dirty="0"/>
            <a:t>.</a:t>
          </a:r>
          <a:endParaRPr lang="en-US" sz="1600" kern="1200" dirty="0"/>
        </a:p>
      </dsp:txBody>
      <dsp:txXfrm>
        <a:off x="5240643" y="1821208"/>
        <a:ext cx="2057158" cy="1592554"/>
      </dsp:txXfrm>
    </dsp:sp>
    <dsp:sp modelId="{C2EB09EC-93C3-4A08-9BD5-4DEF7AAF8092}">
      <dsp:nvSpPr>
        <dsp:cNvPr id="0" name=""/>
        <dsp:cNvSpPr/>
      </dsp:nvSpPr>
      <dsp:spPr>
        <a:xfrm>
          <a:off x="8058950" y="175481"/>
          <a:ext cx="1254866" cy="12548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C62C8-96B2-4FDD-B5C2-39E22219F1BD}">
      <dsp:nvSpPr>
        <dsp:cNvPr id="0" name=""/>
        <dsp:cNvSpPr/>
      </dsp:nvSpPr>
      <dsp:spPr>
        <a:xfrm>
          <a:off x="8326381" y="442912"/>
          <a:ext cx="720005" cy="7200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0536A-B534-4B9D-9792-29B7E6DC90F4}">
      <dsp:nvSpPr>
        <dsp:cNvPr id="0" name=""/>
        <dsp:cNvSpPr/>
      </dsp:nvSpPr>
      <dsp:spPr>
        <a:xfrm>
          <a:off x="7657804" y="1821208"/>
          <a:ext cx="2057158" cy="1592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e-IL" sz="1600" b="1" i="0" kern="1200" baseline="0" dirty="0" err="1"/>
            <a:t>Input</a:t>
          </a:r>
          <a:r>
            <a:rPr lang="he-IL" sz="1600" b="1" i="0" kern="1200" baseline="0" dirty="0"/>
            <a:t> </a:t>
          </a:r>
          <a:r>
            <a:rPr lang="he-IL" sz="1600" b="1" i="0" kern="1200" baseline="0" dirty="0" err="1"/>
            <a:t>Handling</a:t>
          </a:r>
          <a:r>
            <a:rPr lang="he-IL" sz="1600" b="1" i="0" kern="1200" baseline="0" dirty="0"/>
            <a:t>: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Ensuring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compatibility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with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different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hardware</a:t>
          </a:r>
          <a:r>
            <a:rPr lang="he-IL" sz="1600" b="0" i="0" kern="1200" baseline="0" dirty="0"/>
            <a:t> </a:t>
          </a:r>
          <a:r>
            <a:rPr lang="he-IL" sz="1600" b="0" i="0" kern="1200" baseline="0" dirty="0" err="1"/>
            <a:t>inputs</a:t>
          </a:r>
          <a:r>
            <a:rPr lang="he-IL" sz="1600" b="0" i="0" kern="1200" baseline="0" dirty="0"/>
            <a:t> (</a:t>
          </a:r>
          <a:r>
            <a:rPr lang="he-IL" sz="1600" b="0" i="0" kern="1200" baseline="0" dirty="0" err="1"/>
            <a:t>monitors</a:t>
          </a:r>
          <a:r>
            <a:rPr lang="he-IL" sz="1600" b="0" i="0" kern="1200" baseline="0" dirty="0"/>
            <a:t>, </a:t>
          </a:r>
          <a:r>
            <a:rPr lang="he-IL" sz="1600" b="0" i="0" kern="1200" baseline="0" dirty="0" err="1"/>
            <a:t>keyboards</a:t>
          </a:r>
          <a:r>
            <a:rPr lang="he-IL" sz="1600" b="0" i="0" kern="1200" baseline="0" dirty="0"/>
            <a:t>, </a:t>
          </a:r>
          <a:r>
            <a:rPr lang="he-IL" sz="1600" b="0" i="0" kern="1200" baseline="0" dirty="0" err="1"/>
            <a:t>etc</a:t>
          </a:r>
          <a:r>
            <a:rPr lang="he-IL" sz="1600" b="0" i="0" kern="1200" baseline="0" dirty="0"/>
            <a:t>.). </a:t>
          </a:r>
          <a:endParaRPr lang="en-US" sz="1600" kern="1200" dirty="0"/>
        </a:p>
      </dsp:txBody>
      <dsp:txXfrm>
        <a:off x="7657804" y="1821208"/>
        <a:ext cx="2057158" cy="15925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3EFB5-9EAB-4E47-AF8E-17A36D02C7B6}">
      <dsp:nvSpPr>
        <dsp:cNvPr id="0" name=""/>
        <dsp:cNvSpPr/>
      </dsp:nvSpPr>
      <dsp:spPr>
        <a:xfrm>
          <a:off x="0" y="908268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B1D40-1B2E-4C0A-B18F-3596F32C8A7A}">
      <dsp:nvSpPr>
        <dsp:cNvPr id="0" name=""/>
        <dsp:cNvSpPr/>
      </dsp:nvSpPr>
      <dsp:spPr>
        <a:xfrm>
          <a:off x="507233" y="1285549"/>
          <a:ext cx="922242" cy="922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9249B-AEE5-49A3-89EA-0B556DE82214}">
      <dsp:nvSpPr>
        <dsp:cNvPr id="0" name=""/>
        <dsp:cNvSpPr/>
      </dsp:nvSpPr>
      <dsp:spPr>
        <a:xfrm>
          <a:off x="1936708" y="908268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1" i="0" kern="1200" baseline="0"/>
            <a:t>Thank</a:t>
          </a:r>
          <a:r>
            <a:rPr lang="en-US" sz="2500" b="1" i="0" kern="1200" baseline="0"/>
            <a:t>s</a:t>
          </a:r>
          <a:r>
            <a:rPr lang="he-IL" sz="2500" b="1" i="0" kern="1200" baseline="0"/>
            <a:t> for your attention.</a:t>
          </a:r>
          <a:endParaRPr lang="en-US" sz="2500" kern="1200"/>
        </a:p>
      </dsp:txBody>
      <dsp:txXfrm>
        <a:off x="1936708" y="908268"/>
        <a:ext cx="4308556" cy="1676804"/>
      </dsp:txXfrm>
    </dsp:sp>
    <dsp:sp modelId="{EFC6BE6C-C996-48F8-9828-37A1680EDD05}">
      <dsp:nvSpPr>
        <dsp:cNvPr id="0" name=""/>
        <dsp:cNvSpPr/>
      </dsp:nvSpPr>
      <dsp:spPr>
        <a:xfrm>
          <a:off x="0" y="3004274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F3170-B34B-4D29-AE3D-4F0F885739D4}">
      <dsp:nvSpPr>
        <dsp:cNvPr id="0" name=""/>
        <dsp:cNvSpPr/>
      </dsp:nvSpPr>
      <dsp:spPr>
        <a:xfrm>
          <a:off x="507233" y="3381554"/>
          <a:ext cx="922242" cy="922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E0F8E-8663-4358-A875-6508064B67E8}">
      <dsp:nvSpPr>
        <dsp:cNvPr id="0" name=""/>
        <dsp:cNvSpPr/>
      </dsp:nvSpPr>
      <dsp:spPr>
        <a:xfrm>
          <a:off x="1936708" y="3004274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b="1" i="0" kern="1200" baseline="0"/>
            <a:t>Questions</a:t>
          </a:r>
          <a:r>
            <a:rPr lang="en-US" sz="2500" b="1" i="0" kern="1200" baseline="0"/>
            <a:t>?</a:t>
          </a:r>
          <a:r>
            <a:rPr lang="he-IL" sz="2500" b="0" i="0" kern="1200" baseline="0"/>
            <a:t> </a:t>
          </a:r>
          <a:endParaRPr lang="en-US" sz="2500" kern="1200"/>
        </a:p>
      </dsp:txBody>
      <dsp:txXfrm>
        <a:off x="1936708" y="3004274"/>
        <a:ext cx="4308556" cy="1676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4C70AA0-0986-45AA-9175-FB7822F4C1F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4DEBB96-B8AD-4D11-BEF1-BA48E31473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5824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my name is redan ganim and my teammate is Tameer Amer we ,under the guidance of Dr. Natali Levi.</a:t>
            </a:r>
          </a:p>
          <a:p>
            <a:r>
              <a:rPr lang="en-US" dirty="0"/>
              <a:t>Our application called Opti Vision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2309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an interaction with the database in the register and login process in order to validate the user data.</a:t>
            </a:r>
          </a:p>
          <a:p>
            <a:r>
              <a:rPr lang="en-US" dirty="0"/>
              <a:t>We also interact with the database in the result saving process, and the data retrieval in order to analyze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884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</a:t>
            </a:r>
            <a:br>
              <a:rPr lang="en-US" dirty="0"/>
            </a:br>
            <a:r>
              <a:rPr lang="en-US" dirty="0"/>
              <a:t>After that</a:t>
            </a:r>
            <a:br>
              <a:rPr lang="en-US" dirty="0"/>
            </a:br>
            <a:r>
              <a:rPr lang="en-US" dirty="0"/>
              <a:t>Then</a:t>
            </a:r>
            <a:br>
              <a:rPr lang="en-US" dirty="0"/>
            </a:b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5260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diagram represents the main components of our system and how they interact with each other.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6452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Our testing plan is designed to cover all aspects of the system, from hardware compatibility to data integrity and test accuracy. I will now walk you through the key areas we are focusing on during testing.</a:t>
            </a:r>
            <a:endParaRPr lang="en-US" sz="2000" b="1" dirty="0"/>
          </a:p>
          <a:p>
            <a:r>
              <a:rPr lang="en-US" sz="2000" b="1" dirty="0"/>
              <a:t>Input Hardware:</a:t>
            </a:r>
            <a:r>
              <a:rPr lang="en-US" sz="2000" dirty="0"/>
              <a:t> We ensure the app functions correctly across various devices by testing compatibility with different monitors, keyboards, and mice.</a:t>
            </a:r>
          </a:p>
          <a:p>
            <a:r>
              <a:rPr lang="en-US" sz="2000" b="1" dirty="0"/>
              <a:t>Desktop App:</a:t>
            </a:r>
            <a:r>
              <a:rPr lang="en-US" sz="2000" dirty="0"/>
              <a:t> We will make sure that all app features work, from login to result display, for seamless operation.</a:t>
            </a:r>
          </a:p>
          <a:p>
            <a:r>
              <a:rPr lang="en-US" sz="2000" b="1" dirty="0"/>
              <a:t>Database Interaction:</a:t>
            </a:r>
            <a:r>
              <a:rPr lang="en-US" sz="2000" dirty="0"/>
              <a:t> Our tests confirm that data storage, retrieval, and validation are secure and efficient.</a:t>
            </a:r>
          </a:p>
          <a:p>
            <a:r>
              <a:rPr lang="en-US" sz="2000" b="1" dirty="0"/>
              <a:t>Vision Test Accuracy:</a:t>
            </a:r>
            <a:r>
              <a:rPr lang="en-US" sz="2000" dirty="0"/>
              <a:t> We validate the accuracy of our vision tests against clinical standards to ensure reliable health insights.</a:t>
            </a:r>
            <a:endParaRPr lang="he-I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2845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System Functionality:</a:t>
            </a:r>
            <a:r>
              <a:rPr lang="en-US" sz="1600" dirty="0"/>
              <a:t> We've thoroughly tested crucial features including login, calibration, and vision tests, ensuring all results are stored accurately and retrievable.</a:t>
            </a:r>
          </a:p>
          <a:p>
            <a:r>
              <a:rPr lang="en-US" sz="1600" b="1" dirty="0"/>
              <a:t>User Experience:</a:t>
            </a:r>
            <a:r>
              <a:rPr lang="en-US" sz="1600" dirty="0"/>
              <a:t> Our evaluation focused on the ease of navigation and smooth test flow, allowing users to complete tests effortlessly.</a:t>
            </a:r>
          </a:p>
          <a:p>
            <a:r>
              <a:rPr lang="en-US" sz="1600" b="1" dirty="0"/>
              <a:t>Accuracy:</a:t>
            </a:r>
            <a:r>
              <a:rPr lang="en-US" sz="1600" dirty="0"/>
              <a:t> We've verified the precision of our tests against industry benchmarks to ensure reliable detection of conditions like color blindness and myopia.</a:t>
            </a:r>
            <a:endParaRPr lang="he-I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8199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Screen Calibration: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"We ensure that our tests are accurate on any device by carefully calibrating the screen across different monitor sizes."</a:t>
            </a:r>
          </a:p>
          <a:p>
            <a:r>
              <a:rPr lang="en-US" sz="1100" b="1" dirty="0"/>
              <a:t>Lighting Variability: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“</a:t>
            </a:r>
            <a:r>
              <a:rPr lang="en-US" sz="1600" dirty="0"/>
              <a:t>We ensure consistent test accuracy by adapting our vision tests to perform reliably across varying lighting conditions.”</a:t>
            </a:r>
            <a:endParaRPr lang="en-US" sz="1100" dirty="0"/>
          </a:p>
          <a:p>
            <a:r>
              <a:rPr lang="en-US" sz="1600" b="1" dirty="0"/>
              <a:t>Secure Data Storage: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"We prioritize user privacy by implementing robust security measures to protect sensitive data."</a:t>
            </a:r>
          </a:p>
          <a:p>
            <a:r>
              <a:rPr lang="en-US" sz="1600" b="1" dirty="0"/>
              <a:t>Input Handling: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"Our software is designed to be fully compatible with various hardware inputs like monitors and keyboards, ensuring a smooth user experience."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8721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i="1" dirty="0" err="1"/>
              <a:t>OptiVision</a:t>
            </a:r>
            <a:r>
              <a:rPr lang="en-US" sz="2800" i="1" dirty="0"/>
              <a:t> is</a:t>
            </a:r>
            <a:r>
              <a:rPr lang="en-US" sz="2800" dirty="0"/>
              <a:t> a desktop application designed for early detection of vision problems,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Millions of people around the world suffer from vision problems without knowing it.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/>
              <a:t>OptiVision</a:t>
            </a:r>
            <a:r>
              <a:rPr lang="en-US" sz="2800" dirty="0"/>
              <a:t> is designed to help solve this issue by offering an easy-to-use tool for early detection of vision problem.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The application allows users to perform simple tests at home, so they can catch potential issues before they worsen.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407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Many people don’t realize they have vision problems until it’s too late.</a:t>
            </a:r>
            <a:r>
              <a:rPr lang="he-IL" dirty="0"/>
              <a:t> </a:t>
            </a:r>
            <a:r>
              <a:rPr lang="en-US" dirty="0"/>
              <a:t>there are 2.2 b with</a:t>
            </a:r>
            <a:r>
              <a:rPr lang="he-IL" dirty="0"/>
              <a:t> </a:t>
            </a:r>
            <a:r>
              <a:rPr lang="en-US" dirty="0"/>
              <a:t> vision problems and 1b of them vision impairment could have been prevented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Currently, there aren’t many easy and accessible tools for testing your eyes at home.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delay in diagnosis can lead to more serious health issues and significantly impact quality of life.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OptiVision</a:t>
            </a:r>
            <a:r>
              <a:rPr lang="en-US" dirty="0"/>
              <a:t> aims to solve this problem by providing simple home-based tests that people can use at their comfort zone.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0472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a few existing solutions, but each has its limitations: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Eye Exams</a:t>
            </a:r>
            <a:r>
              <a:rPr lang="en-US" dirty="0"/>
              <a:t>: Conducted by doctors, but these are time-consuming and expensive approximately 200-500 </a:t>
            </a:r>
            <a:r>
              <a:rPr lang="en-US" dirty="0" err="1"/>
              <a:t>skekls</a:t>
            </a:r>
            <a:r>
              <a:rPr lang="en-US" dirty="0"/>
              <a:t> each </a:t>
            </a:r>
            <a:r>
              <a:rPr lang="en-US" dirty="0" err="1"/>
              <a:t>apointment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School Vision Screenings</a:t>
            </a:r>
            <a:r>
              <a:rPr lang="en-US" dirty="0"/>
              <a:t>: Basic tests done by teachers or nurses. However, they are not very perfect and may miss serious problems.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Digital Tools</a:t>
            </a:r>
            <a:r>
              <a:rPr lang="en-US" dirty="0"/>
              <a:t>: There are apps available, but they often lack accuracy and are not calibrated properly.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7021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Comprehensive Testing</a:t>
            </a:r>
            <a:r>
              <a:rPr lang="en-US" dirty="0"/>
              <a:t>: to include several tests to ensure more accurate results.</a:t>
            </a:r>
          </a:p>
          <a:p>
            <a:r>
              <a:rPr lang="en-US" b="1" dirty="0"/>
              <a:t>Accessible</a:t>
            </a:r>
            <a:r>
              <a:rPr lang="en-US" dirty="0"/>
              <a:t>: user can perform tests from anywhere, at any time.</a:t>
            </a:r>
          </a:p>
          <a:p>
            <a:r>
              <a:rPr lang="en-US" b="1" dirty="0"/>
              <a:t>Affordable</a:t>
            </a:r>
            <a:r>
              <a:rPr lang="en-US" dirty="0"/>
              <a:t>: It helps reduce the need for frequent clinic visits.</a:t>
            </a:r>
          </a:p>
          <a:p>
            <a:r>
              <a:rPr lang="en-US" b="1" dirty="0"/>
              <a:t>Data Tracking</a:t>
            </a:r>
            <a:r>
              <a:rPr lang="en-US" dirty="0"/>
              <a:t>: The app securely saves your results so you can track your vision health over time.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990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Visual Acuity Test</a:t>
            </a:r>
            <a:r>
              <a:rPr lang="en-US" dirty="0"/>
              <a:t> checks how clearly you can see, while the </a:t>
            </a:r>
            <a:r>
              <a:rPr lang="en-US" b="1" dirty="0"/>
              <a:t>Contrast Test</a:t>
            </a:r>
            <a:r>
              <a:rPr lang="en-US" dirty="0"/>
              <a:t> helps assess how well you can differentiate between light and dark objects.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Visual Acuity</a:t>
            </a:r>
            <a:r>
              <a:rPr lang="en-US" dirty="0"/>
              <a:t>: How sharp your vision 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Contrast Sensitivity</a:t>
            </a:r>
            <a:r>
              <a:rPr lang="en-US" dirty="0"/>
              <a:t>: How well you see differences in brightness.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9947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include a </a:t>
            </a:r>
            <a:r>
              <a:rPr lang="en-US" b="1" dirty="0"/>
              <a:t>Color Blindness Test</a:t>
            </a:r>
            <a:r>
              <a:rPr lang="en-US" dirty="0"/>
              <a:t> to determine if users can differentiate colors, and a </a:t>
            </a:r>
            <a:r>
              <a:rPr lang="en-US" b="1" dirty="0"/>
              <a:t>Field of Vision Test</a:t>
            </a:r>
            <a:r>
              <a:rPr lang="en-US" dirty="0"/>
              <a:t> to check how wide a user’s field of view is without turning their head.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Color Vision</a:t>
            </a:r>
            <a:r>
              <a:rPr lang="en-US" dirty="0"/>
              <a:t>: Your ability to see and differentiate colors.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Blur Detection</a:t>
            </a:r>
            <a:r>
              <a:rPr lang="en-US" dirty="0"/>
              <a:t>: Tests if your vision is blurry.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Field of Vision</a:t>
            </a:r>
            <a:r>
              <a:rPr lang="en-US" dirty="0"/>
              <a:t>: How much you can see without moving your eyes.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2801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out algorithm for testing first of all we divine all </a:t>
            </a:r>
            <a:r>
              <a:rPr lang="en-US" dirty="0" err="1"/>
              <a:t>ladolt</a:t>
            </a:r>
            <a:r>
              <a:rPr lang="en-US" dirty="0"/>
              <a:t> C chart to 17 part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user start form level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user answer correctly he move </a:t>
            </a:r>
            <a:r>
              <a:rPr lang="en-US" dirty="0" err="1"/>
              <a:t>ahed</a:t>
            </a:r>
            <a:r>
              <a:rPr lang="en-US" dirty="0"/>
              <a:t> 2 levels if answer wrong return 1 level to get best result and </a:t>
            </a:r>
            <a:r>
              <a:rPr lang="en-US" dirty="0" err="1"/>
              <a:t>accrutly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return the highest level that user pass after 3 mistakes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user don’t get pass the first 3 level he start again al level 4 because if he don’t see the fist 4 level that doesn’t mean </a:t>
            </a:r>
            <a:r>
              <a:rPr lang="en-US" dirty="0" err="1"/>
              <a:t>thet</a:t>
            </a:r>
            <a:r>
              <a:rPr lang="en-US" dirty="0"/>
              <a:t> he blind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794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"Screen calibration is important for accurate test results.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using a real-world object, like a credit card or ID, users can adjust the screen size to match true dimensions.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This ensures that the test scales correctly to the monitor, providing reliable and consistent results across different devices.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Proper calibration helps us maintain accuracy in a anywhere environment, making the tests as precise as possible."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BB96-B8AD-4D11-BEF1-BA48E314730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7101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A840-D1B9-4A65-EDB4-9ECBEDD5C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4EE17-199C-D0A9-3D19-922D2015F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D1168-3647-5824-7F25-4668BACD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BDEE-0234-4D47-B615-C397C751EA88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AA342-3404-F738-336A-8C8FF24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E6C8E-92DC-174F-AF1F-8A314E44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21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0EA9-C613-26A5-4931-EABDBBC0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51D91-BE09-E960-9AB1-3B5FE4BA5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7439A-B292-3242-7BC8-459BB24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F50BE-B131-4EAA-8D41-17B379FB71B3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0DA8-D12E-6D72-D25F-FB9BB4E00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0666C-D083-8A5C-7724-1645B00A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662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A4215-28F2-6C37-7E54-2E3CF8702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C88AF-DBD3-796D-CCAF-9228FBCF2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8F280-6A0F-9DF0-31C7-3DAC7EFE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E017-4A7A-4DC4-A910-26C66092C501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4F181-BF00-91D5-D931-04633317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056F7-AB14-678B-8805-0BB7061C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745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9CF9-4A29-F07B-528A-F431DFF4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A53EF-C0CB-C93E-F277-8769A03C6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F0166-0893-D2FA-DFCB-C78F10C9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A7CF-C1F5-4199-A39C-E0EE1D065A7F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EF1F3-848B-8B54-EFB0-53A74BFC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CE2CE-4039-231A-E0EC-5938BDFA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06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7F96-E7ED-0790-3B2B-8957279C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9A33-632F-2E6C-9355-150D59069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95BF-3AC4-6FB5-443A-B8C0CA67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F2EB-1D74-47AE-A03A-A6FE51534508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A627A-D3BC-D985-C323-C3BD327E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E0B55-E994-D1AB-0F0A-B68E9319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47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6792-4EAC-9C06-32AD-F2F12417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C375E-0146-074B-9485-89B41B0F6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33BA4-2A94-B4FC-9ACC-E585B73F0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D495F-6C55-1D11-129D-ECB03F3F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ED47-1821-42D3-8E74-7FD246F88D6B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5914C-0163-27FB-E7FC-3276EFC1D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4CFDE-AAC2-8B0D-7182-6C83C331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456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82A7-35C7-BB51-5488-2E154A02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DCAFF-5EA7-8D9F-6A42-F82D63E03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06169-377B-89EE-FF21-6C40DE9AC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EBCC5-275A-1234-4FA3-B233C9B5D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289B3F-1DBA-C6F7-9E90-137191249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6427E-3930-5C03-65DF-010A8D95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8B75-4302-400A-874D-04BF5CC5558B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050B7-2C27-7509-2A5F-A371CA51A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27D02-533A-6BE8-30CA-18F91CC8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569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65F3-3871-3D6A-26A7-7E44B7F6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C8BDD-3178-3891-A8CA-3F83C915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619F-AA6F-408E-8CAA-70B87FD55D8F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52581-F019-3331-5662-5155A0544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9501D-D40A-39B6-7C49-493F588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311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95EAB-F284-4324-B494-DB5F68CD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B1B5-416D-4C8D-9444-DA771FEE91C4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96924-2F97-7D53-D62B-B6B36E80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9EB8F-5011-FD6D-632A-4D5DBDA3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737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BBD9-5240-B1B9-8AF7-1FF326A7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FD1BC-09D7-A811-B4CC-EA0FFA58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FD668-FE78-55F6-D5C4-7CC512BFE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8D41B-54A0-FDAA-F11C-B1BBB3AF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37C2A-E75F-411C-A282-BBDFAE2267E7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E2ED7-9748-3B2A-D7AD-A9A4DA999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DB18E-5652-B94E-FE19-02652845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886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0A6F-EFB5-C007-C7E9-4410513F4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5EC60-9C18-E6F1-DC48-2D982F5B3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1E89F-EF99-DD5D-FD66-20E240C19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7F6D0-6028-5A77-8063-EA227522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DA80-0AE2-40AD-BCC9-D5612A371561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64202-9C68-6500-0B7F-9D6DB194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BEC9D-EBF9-0DD6-AF99-F7EF3A1E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19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1B3CFD-D777-D746-29C5-5235240A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4FD2D-C5A4-2ECD-1C22-88375F570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94B1E-E380-ACDC-DDEF-F2DCA5F4F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C5C492-BEB9-421D-9DBB-A23260F4A792}" type="datetime8">
              <a:rPr lang="he-IL" smtClean="0"/>
              <a:t>23 ספטמבר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945B-1F69-5A6C-FF29-507696033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9FCC4-7570-2D0A-9811-6092F52C7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DB32B-2698-45B4-B1C4-D0AC3C180B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244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0B6A2-2FAD-75F7-F8F6-C547323AE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905833"/>
            <a:ext cx="4215063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OptiVision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Advanced Screening for Early Detection of Vision Impairments</a:t>
            </a:r>
            <a:b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blue and black text&#10;&#10;Description automatically generated">
            <a:extLst>
              <a:ext uri="{FF2B5EF4-FFF2-40B4-BE49-F238E27FC236}">
                <a16:creationId xmlns:a16="http://schemas.microsoft.com/office/drawing/2014/main" id="{16925DFD-A5B9-AD0D-C3C0-73F970D4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55" y="617619"/>
            <a:ext cx="9875259" cy="234094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A92F83F-96B5-C024-6838-162FD1BE7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0779" y="3884452"/>
            <a:ext cx="5723021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u="sng" dirty="0"/>
              <a:t>By the  students:</a:t>
            </a:r>
          </a:p>
          <a:p>
            <a:pPr algn="l"/>
            <a:r>
              <a:rPr lang="en-US" sz="2000" dirty="0"/>
              <a:t>Tameer Amer 322836388.</a:t>
            </a:r>
          </a:p>
          <a:p>
            <a:pPr algn="l"/>
            <a:r>
              <a:rPr lang="en-US" sz="2000" dirty="0"/>
              <a:t>Redan </a:t>
            </a:r>
            <a:r>
              <a:rPr lang="en-US" sz="2000" dirty="0" err="1"/>
              <a:t>Ganim</a:t>
            </a:r>
            <a:r>
              <a:rPr lang="en-US" sz="2000" dirty="0"/>
              <a:t> 209003474.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u="sng" dirty="0"/>
              <a:t>By the mentor:</a:t>
            </a:r>
          </a:p>
          <a:p>
            <a:pPr algn="l"/>
            <a:r>
              <a:rPr lang="en-US" sz="2000" dirty="0" err="1"/>
              <a:t>Dr.Natali</a:t>
            </a:r>
            <a:r>
              <a:rPr lang="en-US" sz="2000" dirty="0"/>
              <a:t> Levi.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498B2-2756-C655-88CE-3BB55BD7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356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B27AF-D903-0B12-6AAC-194BB71E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71122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FE137-ED1E-624F-4C79-46DE3869570B}"/>
              </a:ext>
            </a:extLst>
          </p:cNvPr>
          <p:cNvSpPr txBox="1"/>
          <p:nvPr/>
        </p:nvSpPr>
        <p:spPr>
          <a:xfrm>
            <a:off x="717146" y="2671850"/>
            <a:ext cx="3981448" cy="345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In the DB, we store: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user information (username, password, email…).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 user tests results.</a:t>
            </a:r>
          </a:p>
        </p:txBody>
      </p:sp>
      <p:pic>
        <p:nvPicPr>
          <p:cNvPr id="3" name="Picture 2" descr="A diagram of a data flow&#10;&#10;Description automatically generated">
            <a:extLst>
              <a:ext uri="{FF2B5EF4-FFF2-40B4-BE49-F238E27FC236}">
                <a16:creationId xmlns:a16="http://schemas.microsoft.com/office/drawing/2014/main" id="{BB2D5A7E-6F56-7916-50BC-080A19974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639" y="191726"/>
            <a:ext cx="4052536" cy="64819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90244-1E83-CCCA-D0F5-05074A15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E23DB32B-2698-45B4-B1C4-D0AC3C180B69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55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2C264-8920-1669-26F8-A3A7165F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Functional Flow</a:t>
            </a:r>
            <a:endParaRPr lang="he-IL" b="1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CAEF1F-6D86-A708-940F-603C04C479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83891" y="2598545"/>
            <a:ext cx="8309586" cy="33184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User Login/Registration:</a:t>
            </a:r>
            <a:r>
              <a:rPr lang="en-US" sz="1800" dirty="0"/>
              <a:t> User signs in or creates an account to access the app.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Screen Calibration:</a:t>
            </a:r>
            <a:r>
              <a:rPr lang="en-US" sz="1800" dirty="0"/>
              <a:t> User performs initial screen calibration for accurate test measurements.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Perform Vision Tests:</a:t>
            </a:r>
            <a:r>
              <a:rPr lang="en-US" sz="1800" dirty="0"/>
              <a:t> User selects and completes a vision test.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Process Results:</a:t>
            </a:r>
            <a:r>
              <a:rPr lang="en-US" sz="1800" dirty="0"/>
              <a:t> System analyzes the test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Results Display:</a:t>
            </a:r>
            <a:r>
              <a:rPr lang="en-US" sz="1800" dirty="0"/>
              <a:t> User views the test results and system recommendations.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Save Results:</a:t>
            </a:r>
            <a:r>
              <a:rPr lang="en-US" sz="1800" dirty="0"/>
              <a:t> Test results are stored in the database for future reference.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Review Past Results:</a:t>
            </a:r>
            <a:r>
              <a:rPr lang="en-US" sz="1800" dirty="0"/>
              <a:t> Users can access their test history to track their vision health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2AD0C4-0598-422C-290F-AD3C119F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453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9"/>
    </mc:Choice>
    <mc:Fallback xmlns="">
      <p:transition spd="slow" advTm="528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34822-7765-44D6-15BC-7963B0A3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Autofit/>
          </a:bodyPr>
          <a:lstStyle/>
          <a:p>
            <a:br>
              <a:rPr lang="en-US" sz="4000" b="1" dirty="0"/>
            </a:br>
            <a:r>
              <a:rPr lang="en-US" sz="4000" b="1" dirty="0"/>
              <a:t>Technology Stack</a:t>
            </a:r>
            <a:br>
              <a:rPr lang="en-US" sz="4000" dirty="0"/>
            </a:br>
            <a:endParaRPr lang="he-IL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3DA1C-E849-02A6-2713-FF2A8F06D944}"/>
              </a:ext>
            </a:extLst>
          </p:cNvPr>
          <p:cNvSpPr txBox="1"/>
          <p:nvPr/>
        </p:nvSpPr>
        <p:spPr>
          <a:xfrm>
            <a:off x="1986116" y="2903230"/>
            <a:ext cx="309716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Programming Language:</a:t>
            </a:r>
          </a:p>
          <a:p>
            <a:endParaRPr lang="en-US" dirty="0"/>
          </a:p>
          <a:p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49C23-894F-3F0B-940E-D265816F543D}"/>
              </a:ext>
            </a:extLst>
          </p:cNvPr>
          <p:cNvSpPr txBox="1"/>
          <p:nvPr/>
        </p:nvSpPr>
        <p:spPr>
          <a:xfrm>
            <a:off x="5476566" y="2903230"/>
            <a:ext cx="21041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Desktop App:</a:t>
            </a:r>
            <a:endParaRPr lang="he-IL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435C1-7276-2523-9E05-4FAA0B72F7CA}"/>
              </a:ext>
            </a:extLst>
          </p:cNvPr>
          <p:cNvSpPr txBox="1"/>
          <p:nvPr/>
        </p:nvSpPr>
        <p:spPr>
          <a:xfrm>
            <a:off x="8114064" y="2903230"/>
            <a:ext cx="19861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Database:</a:t>
            </a:r>
            <a:endParaRPr lang="he-IL" b="1" u="sng" dirty="0"/>
          </a:p>
        </p:txBody>
      </p:sp>
      <p:pic>
        <p:nvPicPr>
          <p:cNvPr id="11" name="Picture 2" descr="What is Python Coding? | Juni Learning">
            <a:extLst>
              <a:ext uri="{FF2B5EF4-FFF2-40B4-BE49-F238E27FC236}">
                <a16:creationId xmlns:a16="http://schemas.microsoft.com/office/drawing/2014/main" id="{762E0828-D617-2418-5CF5-D8FB06CD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71" y="3647179"/>
            <a:ext cx="1715729" cy="171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yQt - Wikipedia">
            <a:extLst>
              <a:ext uri="{FF2B5EF4-FFF2-40B4-BE49-F238E27FC236}">
                <a16:creationId xmlns:a16="http://schemas.microsoft.com/office/drawing/2014/main" id="{AE05F032-FEF8-9B7B-0D93-04BD65CBB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397" y="3831429"/>
            <a:ext cx="1156828" cy="120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ySQL (@MySQL) / X">
            <a:extLst>
              <a:ext uri="{FF2B5EF4-FFF2-40B4-BE49-F238E27FC236}">
                <a16:creationId xmlns:a16="http://schemas.microsoft.com/office/drawing/2014/main" id="{5135115C-464F-CB01-A25A-4003D368D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959" y="3644646"/>
            <a:ext cx="1715729" cy="171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98F0-9778-BD56-C90F-3384982C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489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F20D5-5392-D0A3-2D08-6FF1429D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3C61B-EB06-03AA-6E76-7AECFF089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" b="817"/>
          <a:stretch/>
        </p:blipFill>
        <p:spPr bwMode="auto">
          <a:xfrm>
            <a:off x="5895751" y="936121"/>
            <a:ext cx="5708649" cy="495578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86ED3-EBD5-7279-8F56-15DBD2C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856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511B6-B218-D064-49CB-FF7F3ABF7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47" y="202100"/>
            <a:ext cx="9392421" cy="133084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Activity Diagram</a:t>
            </a:r>
            <a:br>
              <a:rPr lang="en-US" b="1" dirty="0"/>
            </a:b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835B3-2BDF-2C1D-97C9-5D52E668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endParaRPr lang="en-US" sz="2000"/>
          </a:p>
          <a:p>
            <a:endParaRPr lang="he-IL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7AD25-553A-1DF3-4676-7957993C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01" y="1202334"/>
            <a:ext cx="7496311" cy="545356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D707A-44BB-F906-3FD4-7FD65E90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826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9A6DA-DA2F-ADCD-8D60-B0EA9B09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2" y="-2"/>
            <a:ext cx="9392421" cy="133084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Class Diagram</a:t>
            </a:r>
            <a:endParaRPr lang="he-IL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206849-DA00-EB08-11C8-7FC9E80F9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61" y="1115711"/>
            <a:ext cx="7004835" cy="537621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BCFA-7425-68DE-AE9D-759B68BE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359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5E0E9-5F93-5254-912F-BF87D16D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Testing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EA535-3A48-9225-F0F0-E1210E5A3507}"/>
              </a:ext>
            </a:extLst>
          </p:cNvPr>
          <p:cNvSpPr txBox="1"/>
          <p:nvPr/>
        </p:nvSpPr>
        <p:spPr>
          <a:xfrm>
            <a:off x="1720681" y="2200059"/>
            <a:ext cx="8749342" cy="3830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Input Hardware:</a:t>
            </a:r>
            <a:r>
              <a:rPr kumimoji="0" lang="en-US" altLang="he-IL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Test that the app accesses monitor, keyboard, and mouse correctly.</a:t>
            </a:r>
          </a:p>
          <a:p>
            <a:pPr marL="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Desktop App:</a:t>
            </a:r>
            <a:r>
              <a:rPr kumimoji="0" lang="en-US" altLang="he-IL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Ensure all features work, including login, screen calibration, test execution, and result display.</a:t>
            </a:r>
          </a:p>
          <a:p>
            <a:pPr marL="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Database Interaction:</a:t>
            </a:r>
            <a:r>
              <a:rPr kumimoji="0" lang="en-US" altLang="he-IL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Test data storage, retrieval, and validation for user accounts and test results.</a:t>
            </a:r>
          </a:p>
          <a:p>
            <a:pPr marL="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he-IL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Vision Test Accuracy:</a:t>
            </a:r>
            <a:r>
              <a:rPr kumimoji="0" lang="en-US" altLang="he-IL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Validate that all tests (visual acuity, color vision, etc.) are accurate when compared to industry benchmarks.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EE28C-C224-2AA9-F583-E82DC26D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512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2AB50-C20F-3396-7C40-361977D4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Autofit/>
          </a:bodyPr>
          <a:lstStyle/>
          <a:p>
            <a:b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Evaluation</a:t>
            </a:r>
            <a:b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he-IL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485B80A-7AAB-B7FE-E7F2-B7007ED3C4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93746" y="2048925"/>
            <a:ext cx="7829983" cy="43655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kumimoji="0" lang="he-IL" altLang="he-IL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kumimoji="0" lang="he-IL" altLang="he-IL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login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calibration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vision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tests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Ensured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saved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retrievable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he-IL" altLang="he-IL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Experience</a:t>
            </a:r>
            <a:r>
              <a:rPr kumimoji="0" lang="he-IL" altLang="he-IL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easy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navigation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test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flow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Users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follow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instructions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perform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tests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smoothly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he-IL" altLang="he-IL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Verified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test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benchmark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optometry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practices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Accurate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vision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issues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like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blindness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myopia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07F0F-A348-5067-F7F1-B65C6AF8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6813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846FF8-0D27-4A66-8332-A0BE79BE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73A4E-1E2D-DBA0-4F78-56C0B7A5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741082"/>
            <a:ext cx="9942970" cy="949606"/>
          </a:xfrm>
        </p:spPr>
        <p:txBody>
          <a:bodyPr>
            <a:noAutofit/>
          </a:bodyPr>
          <a:lstStyle/>
          <a:p>
            <a:br>
              <a:rPr lang="en-US" sz="4000" b="1" dirty="0"/>
            </a:br>
            <a:r>
              <a:rPr lang="en-US" sz="4000" b="1" dirty="0"/>
              <a:t>Challenges</a:t>
            </a:r>
            <a:br>
              <a:rPr lang="en-US" sz="4000" b="1" dirty="0"/>
            </a:br>
            <a:endParaRPr lang="he-IL" sz="4000" b="1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B9CB01-4014-4606-90AC-ADABCFB38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49353"/>
            <a:ext cx="12192000" cy="4908647"/>
          </a:xfrm>
          <a:custGeom>
            <a:avLst/>
            <a:gdLst>
              <a:gd name="connsiteX0" fmla="*/ 4142196 w 12192000"/>
              <a:gd name="connsiteY0" fmla="*/ 33 h 5013196"/>
              <a:gd name="connsiteX1" fmla="*/ 4138795 w 12192000"/>
              <a:gd name="connsiteY1" fmla="*/ 15046 h 5013196"/>
              <a:gd name="connsiteX2" fmla="*/ 4166706 w 12192000"/>
              <a:gd name="connsiteY2" fmla="*/ 37291 h 5013196"/>
              <a:gd name="connsiteX3" fmla="*/ 4371550 w 12192000"/>
              <a:gd name="connsiteY3" fmla="*/ 22134 h 5013196"/>
              <a:gd name="connsiteX4" fmla="*/ 4424056 w 12192000"/>
              <a:gd name="connsiteY4" fmla="*/ 28369 h 5013196"/>
              <a:gd name="connsiteX5" fmla="*/ 4469897 w 12192000"/>
              <a:gd name="connsiteY5" fmla="*/ 13218 h 5013196"/>
              <a:gd name="connsiteX6" fmla="*/ 4489151 w 12192000"/>
              <a:gd name="connsiteY6" fmla="*/ 20285 h 5013196"/>
              <a:gd name="connsiteX7" fmla="*/ 4492479 w 12192000"/>
              <a:gd name="connsiteY7" fmla="*/ 21730 h 5013196"/>
              <a:gd name="connsiteX8" fmla="*/ 4505693 w 12192000"/>
              <a:gd name="connsiteY8" fmla="*/ 22584 h 5013196"/>
              <a:gd name="connsiteX9" fmla="*/ 4509529 w 12192000"/>
              <a:gd name="connsiteY9" fmla="*/ 28985 h 5013196"/>
              <a:gd name="connsiteX10" fmla="*/ 4529499 w 12192000"/>
              <a:gd name="connsiteY10" fmla="*/ 34687 h 5013196"/>
              <a:gd name="connsiteX11" fmla="*/ 4553795 w 12192000"/>
              <a:gd name="connsiteY11" fmla="*/ 34541 h 5013196"/>
              <a:gd name="connsiteX12" fmla="*/ 4640118 w 12192000"/>
              <a:gd name="connsiteY12" fmla="*/ 34699 h 5013196"/>
              <a:gd name="connsiteX13" fmla="*/ 4654127 w 12192000"/>
              <a:gd name="connsiteY13" fmla="*/ 30952 h 5013196"/>
              <a:gd name="connsiteX14" fmla="*/ 4700168 w 12192000"/>
              <a:gd name="connsiteY14" fmla="*/ 35953 h 5013196"/>
              <a:gd name="connsiteX15" fmla="*/ 4741127 w 12192000"/>
              <a:gd name="connsiteY15" fmla="*/ 36527 h 5013196"/>
              <a:gd name="connsiteX16" fmla="*/ 4767598 w 12192000"/>
              <a:gd name="connsiteY16" fmla="*/ 33272 h 5013196"/>
              <a:gd name="connsiteX17" fmla="*/ 4774592 w 12192000"/>
              <a:gd name="connsiteY17" fmla="*/ 35449 h 5013196"/>
              <a:gd name="connsiteX18" fmla="*/ 4801328 w 12192000"/>
              <a:gd name="connsiteY18" fmla="*/ 36454 h 5013196"/>
              <a:gd name="connsiteX19" fmla="*/ 4814870 w 12192000"/>
              <a:gd name="connsiteY19" fmla="*/ 32797 h 5013196"/>
              <a:gd name="connsiteX20" fmla="*/ 4828440 w 12192000"/>
              <a:gd name="connsiteY20" fmla="*/ 40415 h 5013196"/>
              <a:gd name="connsiteX21" fmla="*/ 4831826 w 12192000"/>
              <a:gd name="connsiteY21" fmla="*/ 46118 h 5013196"/>
              <a:gd name="connsiteX22" fmla="*/ 4850785 w 12192000"/>
              <a:gd name="connsiteY22" fmla="*/ 43190 h 5013196"/>
              <a:gd name="connsiteX23" fmla="*/ 4866468 w 12192000"/>
              <a:gd name="connsiteY23" fmla="*/ 48539 h 5013196"/>
              <a:gd name="connsiteX24" fmla="*/ 4879983 w 12192000"/>
              <a:gd name="connsiteY24" fmla="*/ 44615 h 5013196"/>
              <a:gd name="connsiteX25" fmla="*/ 4885635 w 12192000"/>
              <a:gd name="connsiteY25" fmla="*/ 45342 h 5013196"/>
              <a:gd name="connsiteX26" fmla="*/ 4899698 w 12192000"/>
              <a:gd name="connsiteY26" fmla="*/ 47876 h 5013196"/>
              <a:gd name="connsiteX27" fmla="*/ 4923986 w 12192000"/>
              <a:gd name="connsiteY27" fmla="*/ 53632 h 5013196"/>
              <a:gd name="connsiteX28" fmla="*/ 4931544 w 12192000"/>
              <a:gd name="connsiteY28" fmla="*/ 54358 h 5013196"/>
              <a:gd name="connsiteX29" fmla="*/ 4948135 w 12192000"/>
              <a:gd name="connsiteY29" fmla="*/ 63529 h 5013196"/>
              <a:gd name="connsiteX30" fmla="*/ 4980068 w 12192000"/>
              <a:gd name="connsiteY30" fmla="*/ 71052 h 5013196"/>
              <a:gd name="connsiteX31" fmla="*/ 5036541 w 12192000"/>
              <a:gd name="connsiteY31" fmla="*/ 98293 h 5013196"/>
              <a:gd name="connsiteX32" fmla="*/ 5069678 w 12192000"/>
              <a:gd name="connsiteY32" fmla="*/ 111179 h 5013196"/>
              <a:gd name="connsiteX33" fmla="*/ 5092160 w 12192000"/>
              <a:gd name="connsiteY33" fmla="*/ 123203 h 5013196"/>
              <a:gd name="connsiteX34" fmla="*/ 5158166 w 12192000"/>
              <a:gd name="connsiteY34" fmla="*/ 139568 h 5013196"/>
              <a:gd name="connsiteX35" fmla="*/ 5271252 w 12192000"/>
              <a:gd name="connsiteY35" fmla="*/ 160738 h 5013196"/>
              <a:gd name="connsiteX36" fmla="*/ 5294438 w 12192000"/>
              <a:gd name="connsiteY36" fmla="*/ 166556 h 5013196"/>
              <a:gd name="connsiteX37" fmla="*/ 5310840 w 12192000"/>
              <a:gd name="connsiteY37" fmla="*/ 176769 h 5013196"/>
              <a:gd name="connsiteX38" fmla="*/ 5311570 w 12192000"/>
              <a:gd name="connsiteY38" fmla="*/ 183681 h 5013196"/>
              <a:gd name="connsiteX39" fmla="*/ 5323756 w 12192000"/>
              <a:gd name="connsiteY39" fmla="*/ 187718 h 5013196"/>
              <a:gd name="connsiteX40" fmla="*/ 5326259 w 12192000"/>
              <a:gd name="connsiteY40" fmla="*/ 189880 h 5013196"/>
              <a:gd name="connsiteX41" fmla="*/ 5341357 w 12192000"/>
              <a:gd name="connsiteY41" fmla="*/ 201193 h 5013196"/>
              <a:gd name="connsiteX42" fmla="*/ 5391908 w 12192000"/>
              <a:gd name="connsiteY42" fmla="*/ 198291 h 5013196"/>
              <a:gd name="connsiteX43" fmla="*/ 5439031 w 12192000"/>
              <a:gd name="connsiteY43" fmla="*/ 216975 h 5013196"/>
              <a:gd name="connsiteX44" fmla="*/ 5640913 w 12192000"/>
              <a:gd name="connsiteY44" fmla="*/ 253028 h 5013196"/>
              <a:gd name="connsiteX45" fmla="*/ 5657312 w 12192000"/>
              <a:gd name="connsiteY45" fmla="*/ 280626 h 5013196"/>
              <a:gd name="connsiteX46" fmla="*/ 5734773 w 12192000"/>
              <a:gd name="connsiteY46" fmla="*/ 303244 h 5013196"/>
              <a:gd name="connsiteX47" fmla="*/ 5877770 w 12192000"/>
              <a:gd name="connsiteY47" fmla="*/ 296965 h 5013196"/>
              <a:gd name="connsiteX48" fmla="*/ 5989615 w 12192000"/>
              <a:gd name="connsiteY48" fmla="*/ 319663 h 5013196"/>
              <a:gd name="connsiteX49" fmla="*/ 5996857 w 12192000"/>
              <a:gd name="connsiteY49" fmla="*/ 323549 h 5013196"/>
              <a:gd name="connsiteX50" fmla="*/ 6037387 w 12192000"/>
              <a:gd name="connsiteY50" fmla="*/ 312526 h 5013196"/>
              <a:gd name="connsiteX51" fmla="*/ 6113074 w 12192000"/>
              <a:gd name="connsiteY51" fmla="*/ 325845 h 5013196"/>
              <a:gd name="connsiteX52" fmla="*/ 6280929 w 12192000"/>
              <a:gd name="connsiteY52" fmla="*/ 350444 h 5013196"/>
              <a:gd name="connsiteX53" fmla="*/ 6298665 w 12192000"/>
              <a:gd name="connsiteY53" fmla="*/ 342931 h 5013196"/>
              <a:gd name="connsiteX54" fmla="*/ 6317326 w 12192000"/>
              <a:gd name="connsiteY54" fmla="*/ 339794 h 5013196"/>
              <a:gd name="connsiteX55" fmla="*/ 6319212 w 12192000"/>
              <a:gd name="connsiteY55" fmla="*/ 341004 h 5013196"/>
              <a:gd name="connsiteX56" fmla="*/ 6339724 w 12192000"/>
              <a:gd name="connsiteY56" fmla="*/ 342098 h 5013196"/>
              <a:gd name="connsiteX57" fmla="*/ 6345010 w 12192000"/>
              <a:gd name="connsiteY57" fmla="*/ 339148 h 5013196"/>
              <a:gd name="connsiteX58" fmla="*/ 6359332 w 12192000"/>
              <a:gd name="connsiteY58" fmla="*/ 338899 h 5013196"/>
              <a:gd name="connsiteX59" fmla="*/ 6388220 w 12192000"/>
              <a:gd name="connsiteY59" fmla="*/ 335714 h 5013196"/>
              <a:gd name="connsiteX60" fmla="*/ 6392994 w 12192000"/>
              <a:gd name="connsiteY60" fmla="*/ 337644 h 5013196"/>
              <a:gd name="connsiteX61" fmla="*/ 6435581 w 12192000"/>
              <a:gd name="connsiteY61" fmla="*/ 336775 h 5013196"/>
              <a:gd name="connsiteX62" fmla="*/ 6435870 w 12192000"/>
              <a:gd name="connsiteY62" fmla="*/ 337963 h 5013196"/>
              <a:gd name="connsiteX63" fmla="*/ 6446571 w 12192000"/>
              <a:gd name="connsiteY63" fmla="*/ 342957 h 5013196"/>
              <a:gd name="connsiteX64" fmla="*/ 6467701 w 12192000"/>
              <a:gd name="connsiteY64" fmla="*/ 349765 h 5013196"/>
              <a:gd name="connsiteX65" fmla="*/ 6512727 w 12192000"/>
              <a:gd name="connsiteY65" fmla="*/ 380305 h 5013196"/>
              <a:gd name="connsiteX66" fmla="*/ 6557094 w 12192000"/>
              <a:gd name="connsiteY66" fmla="*/ 379532 h 5013196"/>
              <a:gd name="connsiteX67" fmla="*/ 6565879 w 12192000"/>
              <a:gd name="connsiteY67" fmla="*/ 380030 h 5013196"/>
              <a:gd name="connsiteX68" fmla="*/ 6565997 w 12192000"/>
              <a:gd name="connsiteY68" fmla="*/ 380310 h 5013196"/>
              <a:gd name="connsiteX69" fmla="*/ 6575147 w 12192000"/>
              <a:gd name="connsiteY69" fmla="*/ 381374 h 5013196"/>
              <a:gd name="connsiteX70" fmla="*/ 6581899 w 12192000"/>
              <a:gd name="connsiteY70" fmla="*/ 380938 h 5013196"/>
              <a:gd name="connsiteX71" fmla="*/ 6598943 w 12192000"/>
              <a:gd name="connsiteY71" fmla="*/ 381906 h 5013196"/>
              <a:gd name="connsiteX72" fmla="*/ 6604421 w 12192000"/>
              <a:gd name="connsiteY72" fmla="*/ 384033 h 5013196"/>
              <a:gd name="connsiteX73" fmla="*/ 6606035 w 12192000"/>
              <a:gd name="connsiteY73" fmla="*/ 387465 h 5013196"/>
              <a:gd name="connsiteX74" fmla="*/ 6607669 w 12192000"/>
              <a:gd name="connsiteY74" fmla="*/ 387186 h 5013196"/>
              <a:gd name="connsiteX75" fmla="*/ 6637532 w 12192000"/>
              <a:gd name="connsiteY75" fmla="*/ 398125 h 5013196"/>
              <a:gd name="connsiteX76" fmla="*/ 6706880 w 12192000"/>
              <a:gd name="connsiteY76" fmla="*/ 412381 h 5013196"/>
              <a:gd name="connsiteX77" fmla="*/ 6747500 w 12192000"/>
              <a:gd name="connsiteY77" fmla="*/ 416386 h 5013196"/>
              <a:gd name="connsiteX78" fmla="*/ 6857783 w 12192000"/>
              <a:gd name="connsiteY78" fmla="*/ 431905 h 5013196"/>
              <a:gd name="connsiteX79" fmla="*/ 6967720 w 12192000"/>
              <a:gd name="connsiteY79" fmla="*/ 450939 h 5013196"/>
              <a:gd name="connsiteX80" fmla="*/ 7018394 w 12192000"/>
              <a:gd name="connsiteY80" fmla="*/ 479831 h 5013196"/>
              <a:gd name="connsiteX81" fmla="*/ 7024679 w 12192000"/>
              <a:gd name="connsiteY81" fmla="*/ 480968 h 5013196"/>
              <a:gd name="connsiteX82" fmla="*/ 7041715 w 12192000"/>
              <a:gd name="connsiteY82" fmla="*/ 479120 h 5013196"/>
              <a:gd name="connsiteX83" fmla="*/ 7048103 w 12192000"/>
              <a:gd name="connsiteY83" fmla="*/ 477610 h 5013196"/>
              <a:gd name="connsiteX84" fmla="*/ 7057490 w 12192000"/>
              <a:gd name="connsiteY84" fmla="*/ 477135 h 5013196"/>
              <a:gd name="connsiteX85" fmla="*/ 7057730 w 12192000"/>
              <a:gd name="connsiteY85" fmla="*/ 477383 h 5013196"/>
              <a:gd name="connsiteX86" fmla="*/ 7066511 w 12192000"/>
              <a:gd name="connsiteY86" fmla="*/ 476432 h 5013196"/>
              <a:gd name="connsiteX87" fmla="*/ 7109401 w 12192000"/>
              <a:gd name="connsiteY87" fmla="*/ 468486 h 5013196"/>
              <a:gd name="connsiteX88" fmla="*/ 7166830 w 12192000"/>
              <a:gd name="connsiteY88" fmla="*/ 490255 h 5013196"/>
              <a:gd name="connsiteX89" fmla="*/ 7190442 w 12192000"/>
              <a:gd name="connsiteY89" fmla="*/ 493308 h 5013196"/>
              <a:gd name="connsiteX90" fmla="*/ 7203083 w 12192000"/>
              <a:gd name="connsiteY90" fmla="*/ 496324 h 5013196"/>
              <a:gd name="connsiteX91" fmla="*/ 7203894 w 12192000"/>
              <a:gd name="connsiteY91" fmla="*/ 497408 h 5013196"/>
              <a:gd name="connsiteX92" fmla="*/ 7245004 w 12192000"/>
              <a:gd name="connsiteY92" fmla="*/ 489662 h 5013196"/>
              <a:gd name="connsiteX93" fmla="*/ 7250514 w 12192000"/>
              <a:gd name="connsiteY93" fmla="*/ 490724 h 5013196"/>
              <a:gd name="connsiteX94" fmla="*/ 7277246 w 12192000"/>
              <a:gd name="connsiteY94" fmla="*/ 483000 h 5013196"/>
              <a:gd name="connsiteX95" fmla="*/ 7291092 w 12192000"/>
              <a:gd name="connsiteY95" fmla="*/ 480435 h 5013196"/>
              <a:gd name="connsiteX96" fmla="*/ 7294933 w 12192000"/>
              <a:gd name="connsiteY96" fmla="*/ 476767 h 5013196"/>
              <a:gd name="connsiteX97" fmla="*/ 7315408 w 12192000"/>
              <a:gd name="connsiteY97" fmla="*/ 474478 h 5013196"/>
              <a:gd name="connsiteX98" fmla="*/ 7317786 w 12192000"/>
              <a:gd name="connsiteY98" fmla="*/ 475324 h 5013196"/>
              <a:gd name="connsiteX99" fmla="*/ 7334572 w 12192000"/>
              <a:gd name="connsiteY99" fmla="*/ 469306 h 5013196"/>
              <a:gd name="connsiteX100" fmla="*/ 7348520 w 12192000"/>
              <a:gd name="connsiteY100" fmla="*/ 459268 h 5013196"/>
              <a:gd name="connsiteX101" fmla="*/ 7522997 w 12192000"/>
              <a:gd name="connsiteY101" fmla="*/ 455427 h 5013196"/>
              <a:gd name="connsiteX102" fmla="*/ 7686985 w 12192000"/>
              <a:gd name="connsiteY102" fmla="*/ 433023 h 5013196"/>
              <a:gd name="connsiteX103" fmla="*/ 7854068 w 12192000"/>
              <a:gd name="connsiteY103" fmla="*/ 422992 h 5013196"/>
              <a:gd name="connsiteX104" fmla="*/ 8034165 w 12192000"/>
              <a:gd name="connsiteY104" fmla="*/ 404917 h 5013196"/>
              <a:gd name="connsiteX105" fmla="*/ 8094381 w 12192000"/>
              <a:gd name="connsiteY105" fmla="*/ 408936 h 5013196"/>
              <a:gd name="connsiteX106" fmla="*/ 8146898 w 12192000"/>
              <a:gd name="connsiteY106" fmla="*/ 391776 h 5013196"/>
              <a:gd name="connsiteX107" fmla="*/ 8168993 w 12192000"/>
              <a:gd name="connsiteY107" fmla="*/ 398048 h 5013196"/>
              <a:gd name="connsiteX108" fmla="*/ 8172809 w 12192000"/>
              <a:gd name="connsiteY108" fmla="*/ 399355 h 5013196"/>
              <a:gd name="connsiteX109" fmla="*/ 8187962 w 12192000"/>
              <a:gd name="connsiteY109" fmla="*/ 399651 h 5013196"/>
              <a:gd name="connsiteX110" fmla="*/ 8192382 w 12192000"/>
              <a:gd name="connsiteY110" fmla="*/ 405910 h 5013196"/>
              <a:gd name="connsiteX111" fmla="*/ 8375192 w 12192000"/>
              <a:gd name="connsiteY111" fmla="*/ 397097 h 5013196"/>
              <a:gd name="connsiteX112" fmla="*/ 8454377 w 12192000"/>
              <a:gd name="connsiteY112" fmla="*/ 393549 h 5013196"/>
              <a:gd name="connsiteX113" fmla="*/ 8484740 w 12192000"/>
              <a:gd name="connsiteY113" fmla="*/ 398377 h 5013196"/>
              <a:gd name="connsiteX114" fmla="*/ 8601673 w 12192000"/>
              <a:gd name="connsiteY114" fmla="*/ 410319 h 5013196"/>
              <a:gd name="connsiteX115" fmla="*/ 8701676 w 12192000"/>
              <a:gd name="connsiteY115" fmla="*/ 414569 h 5013196"/>
              <a:gd name="connsiteX116" fmla="*/ 8773288 w 12192000"/>
              <a:gd name="connsiteY116" fmla="*/ 391295 h 5013196"/>
              <a:gd name="connsiteX117" fmla="*/ 8779909 w 12192000"/>
              <a:gd name="connsiteY117" fmla="*/ 395664 h 5013196"/>
              <a:gd name="connsiteX118" fmla="*/ 8829932 w 12192000"/>
              <a:gd name="connsiteY118" fmla="*/ 392461 h 5013196"/>
              <a:gd name="connsiteX119" fmla="*/ 9003386 w 12192000"/>
              <a:gd name="connsiteY119" fmla="*/ 349460 h 5013196"/>
              <a:gd name="connsiteX120" fmla="*/ 9101185 w 12192000"/>
              <a:gd name="connsiteY120" fmla="*/ 344080 h 5013196"/>
              <a:gd name="connsiteX121" fmla="*/ 9136185 w 12192000"/>
              <a:gd name="connsiteY121" fmla="*/ 347296 h 5013196"/>
              <a:gd name="connsiteX122" fmla="*/ 9194801 w 12192000"/>
              <a:gd name="connsiteY122" fmla="*/ 352367 h 5013196"/>
              <a:gd name="connsiteX123" fmla="*/ 9239316 w 12192000"/>
              <a:gd name="connsiteY123" fmla="*/ 368776 h 5013196"/>
              <a:gd name="connsiteX124" fmla="*/ 9288052 w 12192000"/>
              <a:gd name="connsiteY124" fmla="*/ 368014 h 5013196"/>
              <a:gd name="connsiteX125" fmla="*/ 9298465 w 12192000"/>
              <a:gd name="connsiteY125" fmla="*/ 351514 h 5013196"/>
              <a:gd name="connsiteX126" fmla="*/ 9350892 w 12192000"/>
              <a:gd name="connsiteY126" fmla="*/ 355996 h 5013196"/>
              <a:gd name="connsiteX127" fmla="*/ 9430522 w 12192000"/>
              <a:gd name="connsiteY127" fmla="*/ 364586 h 5013196"/>
              <a:gd name="connsiteX128" fmla="*/ 9476215 w 12192000"/>
              <a:gd name="connsiteY128" fmla="*/ 365325 h 5013196"/>
              <a:gd name="connsiteX129" fmla="*/ 9601276 w 12192000"/>
              <a:gd name="connsiteY129" fmla="*/ 371922 h 5013196"/>
              <a:gd name="connsiteX130" fmla="*/ 9726733 w 12192000"/>
              <a:gd name="connsiteY130" fmla="*/ 382019 h 5013196"/>
              <a:gd name="connsiteX131" fmla="*/ 9802144 w 12192000"/>
              <a:gd name="connsiteY131" fmla="*/ 407697 h 5013196"/>
              <a:gd name="connsiteX132" fmla="*/ 9905153 w 12192000"/>
              <a:gd name="connsiteY132" fmla="*/ 413868 h 5013196"/>
              <a:gd name="connsiteX133" fmla="*/ 9922553 w 12192000"/>
              <a:gd name="connsiteY133" fmla="*/ 417787 h 5013196"/>
              <a:gd name="connsiteX134" fmla="*/ 10044658 w 12192000"/>
              <a:gd name="connsiteY134" fmla="*/ 431295 h 5013196"/>
              <a:gd name="connsiteX135" fmla="*/ 10184585 w 12192000"/>
              <a:gd name="connsiteY135" fmla="*/ 420356 h 5013196"/>
              <a:gd name="connsiteX136" fmla="*/ 10366435 w 12192000"/>
              <a:gd name="connsiteY136" fmla="*/ 475646 h 5013196"/>
              <a:gd name="connsiteX137" fmla="*/ 10688220 w 12192000"/>
              <a:gd name="connsiteY137" fmla="*/ 555476 h 5013196"/>
              <a:gd name="connsiteX138" fmla="*/ 11026690 w 12192000"/>
              <a:gd name="connsiteY138" fmla="*/ 563899 h 5013196"/>
              <a:gd name="connsiteX139" fmla="*/ 11113779 w 12192000"/>
              <a:gd name="connsiteY139" fmla="*/ 547086 h 5013196"/>
              <a:gd name="connsiteX140" fmla="*/ 11369556 w 12192000"/>
              <a:gd name="connsiteY140" fmla="*/ 504937 h 5013196"/>
              <a:gd name="connsiteX141" fmla="*/ 11623342 w 12192000"/>
              <a:gd name="connsiteY141" fmla="*/ 401646 h 5013196"/>
              <a:gd name="connsiteX142" fmla="*/ 11786511 w 12192000"/>
              <a:gd name="connsiteY142" fmla="*/ 371608 h 5013196"/>
              <a:gd name="connsiteX143" fmla="*/ 11862577 w 12192000"/>
              <a:gd name="connsiteY143" fmla="*/ 343767 h 5013196"/>
              <a:gd name="connsiteX144" fmla="*/ 11916612 w 12192000"/>
              <a:gd name="connsiteY144" fmla="*/ 337028 h 5013196"/>
              <a:gd name="connsiteX145" fmla="*/ 11948830 w 12192000"/>
              <a:gd name="connsiteY145" fmla="*/ 331280 h 5013196"/>
              <a:gd name="connsiteX146" fmla="*/ 12001583 w 12192000"/>
              <a:gd name="connsiteY146" fmla="*/ 292861 h 5013196"/>
              <a:gd name="connsiteX147" fmla="*/ 12174977 w 12192000"/>
              <a:gd name="connsiteY147" fmla="*/ 277870 h 5013196"/>
              <a:gd name="connsiteX148" fmla="*/ 12192000 w 12192000"/>
              <a:gd name="connsiteY148" fmla="*/ 269767 h 5013196"/>
              <a:gd name="connsiteX149" fmla="*/ 12192000 w 12192000"/>
              <a:gd name="connsiteY149" fmla="*/ 5013196 h 5013196"/>
              <a:gd name="connsiteX150" fmla="*/ 0 w 12192000"/>
              <a:gd name="connsiteY150" fmla="*/ 5013196 h 5013196"/>
              <a:gd name="connsiteX151" fmla="*/ 0 w 12192000"/>
              <a:gd name="connsiteY151" fmla="*/ 630667 h 5013196"/>
              <a:gd name="connsiteX152" fmla="*/ 11075 w 12192000"/>
              <a:gd name="connsiteY152" fmla="*/ 628396 h 5013196"/>
              <a:gd name="connsiteX153" fmla="*/ 44061 w 12192000"/>
              <a:gd name="connsiteY153" fmla="*/ 621814 h 5013196"/>
              <a:gd name="connsiteX154" fmla="*/ 136694 w 12192000"/>
              <a:gd name="connsiteY154" fmla="*/ 569633 h 5013196"/>
              <a:gd name="connsiteX155" fmla="*/ 170342 w 12192000"/>
              <a:gd name="connsiteY155" fmla="*/ 564295 h 5013196"/>
              <a:gd name="connsiteX156" fmla="*/ 168955 w 12192000"/>
              <a:gd name="connsiteY156" fmla="*/ 555382 h 5013196"/>
              <a:gd name="connsiteX157" fmla="*/ 181474 w 12192000"/>
              <a:gd name="connsiteY157" fmla="*/ 554499 h 5013196"/>
              <a:gd name="connsiteX158" fmla="*/ 209440 w 12192000"/>
              <a:gd name="connsiteY158" fmla="*/ 553779 h 5013196"/>
              <a:gd name="connsiteX159" fmla="*/ 293152 w 12192000"/>
              <a:gd name="connsiteY159" fmla="*/ 549794 h 5013196"/>
              <a:gd name="connsiteX160" fmla="*/ 315693 w 12192000"/>
              <a:gd name="connsiteY160" fmla="*/ 532248 h 5013196"/>
              <a:gd name="connsiteX161" fmla="*/ 337305 w 12192000"/>
              <a:gd name="connsiteY161" fmla="*/ 531590 h 5013196"/>
              <a:gd name="connsiteX162" fmla="*/ 462252 w 12192000"/>
              <a:gd name="connsiteY162" fmla="*/ 506369 h 5013196"/>
              <a:gd name="connsiteX163" fmla="*/ 479457 w 12192000"/>
              <a:gd name="connsiteY163" fmla="*/ 504341 h 5013196"/>
              <a:gd name="connsiteX164" fmla="*/ 488653 w 12192000"/>
              <a:gd name="connsiteY164" fmla="*/ 496475 h 5013196"/>
              <a:gd name="connsiteX165" fmla="*/ 522053 w 12192000"/>
              <a:gd name="connsiteY165" fmla="*/ 494343 h 5013196"/>
              <a:gd name="connsiteX166" fmla="*/ 523520 w 12192000"/>
              <a:gd name="connsiteY166" fmla="*/ 489931 h 5013196"/>
              <a:gd name="connsiteX167" fmla="*/ 632714 w 12192000"/>
              <a:gd name="connsiteY167" fmla="*/ 450319 h 5013196"/>
              <a:gd name="connsiteX168" fmla="*/ 651426 w 12192000"/>
              <a:gd name="connsiteY168" fmla="*/ 443762 h 5013196"/>
              <a:gd name="connsiteX169" fmla="*/ 667724 w 12192000"/>
              <a:gd name="connsiteY169" fmla="*/ 445356 h 5013196"/>
              <a:gd name="connsiteX170" fmla="*/ 757679 w 12192000"/>
              <a:gd name="connsiteY170" fmla="*/ 438363 h 5013196"/>
              <a:gd name="connsiteX171" fmla="*/ 779159 w 12192000"/>
              <a:gd name="connsiteY171" fmla="*/ 441277 h 5013196"/>
              <a:gd name="connsiteX172" fmla="*/ 788293 w 12192000"/>
              <a:gd name="connsiteY172" fmla="*/ 448081 h 5013196"/>
              <a:gd name="connsiteX173" fmla="*/ 822923 w 12192000"/>
              <a:gd name="connsiteY173" fmla="*/ 434292 h 5013196"/>
              <a:gd name="connsiteX174" fmla="*/ 876559 w 12192000"/>
              <a:gd name="connsiteY174" fmla="*/ 424306 h 5013196"/>
              <a:gd name="connsiteX175" fmla="*/ 902011 w 12192000"/>
              <a:gd name="connsiteY175" fmla="*/ 417336 h 5013196"/>
              <a:gd name="connsiteX176" fmla="*/ 922715 w 12192000"/>
              <a:gd name="connsiteY176" fmla="*/ 420917 h 5013196"/>
              <a:gd name="connsiteX177" fmla="*/ 1040139 w 12192000"/>
              <a:gd name="connsiteY177" fmla="*/ 419808 h 5013196"/>
              <a:gd name="connsiteX178" fmla="*/ 1067251 w 12192000"/>
              <a:gd name="connsiteY178" fmla="*/ 425602 h 5013196"/>
              <a:gd name="connsiteX179" fmla="*/ 1080272 w 12192000"/>
              <a:gd name="connsiteY179" fmla="*/ 437887 h 5013196"/>
              <a:gd name="connsiteX180" fmla="*/ 1090219 w 12192000"/>
              <a:gd name="connsiteY180" fmla="*/ 433244 h 5013196"/>
              <a:gd name="connsiteX181" fmla="*/ 1161226 w 12192000"/>
              <a:gd name="connsiteY181" fmla="*/ 431522 h 5013196"/>
              <a:gd name="connsiteX182" fmla="*/ 1207525 w 12192000"/>
              <a:gd name="connsiteY182" fmla="*/ 429257 h 5013196"/>
              <a:gd name="connsiteX183" fmla="*/ 1210030 w 12192000"/>
              <a:gd name="connsiteY183" fmla="*/ 412023 h 5013196"/>
              <a:gd name="connsiteX184" fmla="*/ 1251170 w 12192000"/>
              <a:gd name="connsiteY184" fmla="*/ 405160 h 5013196"/>
              <a:gd name="connsiteX185" fmla="*/ 1295331 w 12192000"/>
              <a:gd name="connsiteY185" fmla="*/ 415400 h 5013196"/>
              <a:gd name="connsiteX186" fmla="*/ 1347118 w 12192000"/>
              <a:gd name="connsiteY186" fmla="*/ 412922 h 5013196"/>
              <a:gd name="connsiteX187" fmla="*/ 1378108 w 12192000"/>
              <a:gd name="connsiteY187" fmla="*/ 411628 h 5013196"/>
              <a:gd name="connsiteX188" fmla="*/ 1459192 w 12192000"/>
              <a:gd name="connsiteY188" fmla="*/ 394137 h 5013196"/>
              <a:gd name="connsiteX189" fmla="*/ 1590120 w 12192000"/>
              <a:gd name="connsiteY189" fmla="*/ 330826 h 5013196"/>
              <a:gd name="connsiteX190" fmla="*/ 1631417 w 12192000"/>
              <a:gd name="connsiteY190" fmla="*/ 321445 h 5013196"/>
              <a:gd name="connsiteX191" fmla="*/ 1638727 w 12192000"/>
              <a:gd name="connsiteY191" fmla="*/ 324828 h 5013196"/>
              <a:gd name="connsiteX192" fmla="*/ 1844438 w 12192000"/>
              <a:gd name="connsiteY192" fmla="*/ 284522 h 5013196"/>
              <a:gd name="connsiteX193" fmla="*/ 1881324 w 12192000"/>
              <a:gd name="connsiteY193" fmla="*/ 281715 h 5013196"/>
              <a:gd name="connsiteX194" fmla="*/ 1908999 w 12192000"/>
              <a:gd name="connsiteY194" fmla="*/ 282556 h 5013196"/>
              <a:gd name="connsiteX195" fmla="*/ 1974956 w 12192000"/>
              <a:gd name="connsiteY195" fmla="*/ 269176 h 5013196"/>
              <a:gd name="connsiteX196" fmla="*/ 2082409 w 12192000"/>
              <a:gd name="connsiteY196" fmla="*/ 240508 h 5013196"/>
              <a:gd name="connsiteX197" fmla="*/ 2105639 w 12192000"/>
              <a:gd name="connsiteY197" fmla="*/ 235866 h 5013196"/>
              <a:gd name="connsiteX198" fmla="*/ 2126992 w 12192000"/>
              <a:gd name="connsiteY198" fmla="*/ 237686 h 5013196"/>
              <a:gd name="connsiteX199" fmla="*/ 2133154 w 12192000"/>
              <a:gd name="connsiteY199" fmla="*/ 243170 h 5013196"/>
              <a:gd name="connsiteX200" fmla="*/ 2146154 w 12192000"/>
              <a:gd name="connsiteY200" fmla="*/ 241550 h 5013196"/>
              <a:gd name="connsiteX201" fmla="*/ 2149901 w 12192000"/>
              <a:gd name="connsiteY201" fmla="*/ 242334 h 5013196"/>
              <a:gd name="connsiteX202" fmla="*/ 2171100 w 12192000"/>
              <a:gd name="connsiteY202" fmla="*/ 245607 h 5013196"/>
              <a:gd name="connsiteX203" fmla="*/ 2209148 w 12192000"/>
              <a:gd name="connsiteY203" fmla="*/ 222443 h 5013196"/>
              <a:gd name="connsiteX204" fmla="*/ 2261889 w 12192000"/>
              <a:gd name="connsiteY204" fmla="*/ 218750 h 5013196"/>
              <a:gd name="connsiteX205" fmla="*/ 2452315 w 12192000"/>
              <a:gd name="connsiteY205" fmla="*/ 166117 h 5013196"/>
              <a:gd name="connsiteX206" fmla="*/ 2487710 w 12192000"/>
              <a:gd name="connsiteY206" fmla="*/ 182485 h 5013196"/>
              <a:gd name="connsiteX207" fmla="*/ 2567870 w 12192000"/>
              <a:gd name="connsiteY207" fmla="*/ 169640 h 5013196"/>
              <a:gd name="connsiteX208" fmla="*/ 2677053 w 12192000"/>
              <a:gd name="connsiteY208" fmla="*/ 105731 h 5013196"/>
              <a:gd name="connsiteX209" fmla="*/ 2823914 w 12192000"/>
              <a:gd name="connsiteY209" fmla="*/ 80085 h 5013196"/>
              <a:gd name="connsiteX210" fmla="*/ 2831912 w 12192000"/>
              <a:gd name="connsiteY210" fmla="*/ 68644 h 5013196"/>
              <a:gd name="connsiteX211" fmla="*/ 2843870 w 12192000"/>
              <a:gd name="connsiteY211" fmla="*/ 60725 h 5013196"/>
              <a:gd name="connsiteX212" fmla="*/ 2846217 w 12192000"/>
              <a:gd name="connsiteY212" fmla="*/ 61243 h 5013196"/>
              <a:gd name="connsiteX213" fmla="*/ 2862745 w 12192000"/>
              <a:gd name="connsiteY213" fmla="*/ 56460 h 5013196"/>
              <a:gd name="connsiteX214" fmla="*/ 2864596 w 12192000"/>
              <a:gd name="connsiteY214" fmla="*/ 52436 h 5013196"/>
              <a:gd name="connsiteX215" fmla="*/ 2875381 w 12192000"/>
              <a:gd name="connsiteY215" fmla="*/ 48221 h 5013196"/>
              <a:gd name="connsiteX216" fmla="*/ 2895139 w 12192000"/>
              <a:gd name="connsiteY216" fmla="*/ 37404 h 5013196"/>
              <a:gd name="connsiteX217" fmla="*/ 2900232 w 12192000"/>
              <a:gd name="connsiteY217" fmla="*/ 37736 h 5013196"/>
              <a:gd name="connsiteX218" fmla="*/ 2932205 w 12192000"/>
              <a:gd name="connsiteY218" fmla="*/ 25091 h 5013196"/>
              <a:gd name="connsiteX219" fmla="*/ 2933310 w 12192000"/>
              <a:gd name="connsiteY219" fmla="*/ 26034 h 5013196"/>
              <a:gd name="connsiteX220" fmla="*/ 2945218 w 12192000"/>
              <a:gd name="connsiteY220" fmla="*/ 27359 h 5013196"/>
              <a:gd name="connsiteX221" fmla="*/ 2966465 w 12192000"/>
              <a:gd name="connsiteY221" fmla="*/ 27335 h 5013196"/>
              <a:gd name="connsiteX222" fmla="*/ 3023668 w 12192000"/>
              <a:gd name="connsiteY222" fmla="*/ 41123 h 5013196"/>
              <a:gd name="connsiteX223" fmla="*/ 3057077 w 12192000"/>
              <a:gd name="connsiteY223" fmla="*/ 28063 h 5013196"/>
              <a:gd name="connsiteX224" fmla="*/ 3151915 w 12192000"/>
              <a:gd name="connsiteY224" fmla="*/ 24461 h 5013196"/>
              <a:gd name="connsiteX225" fmla="*/ 3251671 w 12192000"/>
              <a:gd name="connsiteY225" fmla="*/ 44793 h 5013196"/>
              <a:gd name="connsiteX226" fmla="*/ 3351400 w 12192000"/>
              <a:gd name="connsiteY226" fmla="*/ 45905 h 5013196"/>
              <a:gd name="connsiteX227" fmla="*/ 3387481 w 12192000"/>
              <a:gd name="connsiteY227" fmla="*/ 44661 h 5013196"/>
              <a:gd name="connsiteX228" fmla="*/ 3451923 w 12192000"/>
              <a:gd name="connsiteY228" fmla="*/ 49700 h 5013196"/>
              <a:gd name="connsiteX229" fmla="*/ 3481520 w 12192000"/>
              <a:gd name="connsiteY229" fmla="*/ 56505 h 5013196"/>
              <a:gd name="connsiteX230" fmla="*/ 3482804 w 12192000"/>
              <a:gd name="connsiteY230" fmla="*/ 56030 h 5013196"/>
              <a:gd name="connsiteX231" fmla="*/ 3485495 w 12192000"/>
              <a:gd name="connsiteY231" fmla="*/ 59139 h 5013196"/>
              <a:gd name="connsiteX232" fmla="*/ 3490972 w 12192000"/>
              <a:gd name="connsiteY232" fmla="*/ 60504 h 5013196"/>
              <a:gd name="connsiteX233" fmla="*/ 3505835 w 12192000"/>
              <a:gd name="connsiteY233" fmla="*/ 59295 h 5013196"/>
              <a:gd name="connsiteX234" fmla="*/ 3511410 w 12192000"/>
              <a:gd name="connsiteY234" fmla="*/ 58026 h 5013196"/>
              <a:gd name="connsiteX235" fmla="*/ 3519598 w 12192000"/>
              <a:gd name="connsiteY235" fmla="*/ 57901 h 5013196"/>
              <a:gd name="connsiteX236" fmla="*/ 3519807 w 12192000"/>
              <a:gd name="connsiteY236" fmla="*/ 58156 h 5013196"/>
              <a:gd name="connsiteX237" fmla="*/ 3527466 w 12192000"/>
              <a:gd name="connsiteY237" fmla="*/ 57534 h 5013196"/>
              <a:gd name="connsiteX238" fmla="*/ 3564889 w 12192000"/>
              <a:gd name="connsiteY238" fmla="*/ 51208 h 5013196"/>
              <a:gd name="connsiteX239" fmla="*/ 3614922 w 12192000"/>
              <a:gd name="connsiteY239" fmla="*/ 75022 h 5013196"/>
              <a:gd name="connsiteX240" fmla="*/ 3635506 w 12192000"/>
              <a:gd name="connsiteY240" fmla="*/ 78936 h 5013196"/>
              <a:gd name="connsiteX241" fmla="*/ 3646525 w 12192000"/>
              <a:gd name="connsiteY241" fmla="*/ 82411 h 5013196"/>
              <a:gd name="connsiteX242" fmla="*/ 3647224 w 12192000"/>
              <a:gd name="connsiteY242" fmla="*/ 83521 h 5013196"/>
              <a:gd name="connsiteX243" fmla="*/ 3683100 w 12192000"/>
              <a:gd name="connsiteY243" fmla="*/ 77327 h 5013196"/>
              <a:gd name="connsiteX244" fmla="*/ 3687901 w 12192000"/>
              <a:gd name="connsiteY244" fmla="*/ 78590 h 5013196"/>
              <a:gd name="connsiteX245" fmla="*/ 3711234 w 12192000"/>
              <a:gd name="connsiteY245" fmla="*/ 71883 h 5013196"/>
              <a:gd name="connsiteX246" fmla="*/ 3723318 w 12192000"/>
              <a:gd name="connsiteY246" fmla="*/ 69843 h 5013196"/>
              <a:gd name="connsiteX247" fmla="*/ 3726677 w 12192000"/>
              <a:gd name="connsiteY247" fmla="*/ 66330 h 5013196"/>
              <a:gd name="connsiteX248" fmla="*/ 3744535 w 12192000"/>
              <a:gd name="connsiteY248" fmla="*/ 64808 h 5013196"/>
              <a:gd name="connsiteX249" fmla="*/ 3746608 w 12192000"/>
              <a:gd name="connsiteY249" fmla="*/ 65740 h 5013196"/>
              <a:gd name="connsiteX250" fmla="*/ 3761262 w 12192000"/>
              <a:gd name="connsiteY250" fmla="*/ 60365 h 5013196"/>
              <a:gd name="connsiteX251" fmla="*/ 3773451 w 12192000"/>
              <a:gd name="connsiteY251" fmla="*/ 50884 h 5013196"/>
              <a:gd name="connsiteX252" fmla="*/ 3925626 w 12192000"/>
              <a:gd name="connsiteY252" fmla="*/ 53519 h 5013196"/>
              <a:gd name="connsiteX253" fmla="*/ 4056184 w 12192000"/>
              <a:gd name="connsiteY253" fmla="*/ 12503 h 5013196"/>
              <a:gd name="connsiteX254" fmla="*/ 4142196 w 12192000"/>
              <a:gd name="connsiteY254" fmla="*/ 33 h 5013196"/>
              <a:gd name="connsiteX0" fmla="*/ 4056184 w 12192000"/>
              <a:gd name="connsiteY0" fmla="*/ 3115 h 5003808"/>
              <a:gd name="connsiteX1" fmla="*/ 4138795 w 12192000"/>
              <a:gd name="connsiteY1" fmla="*/ 5658 h 5003808"/>
              <a:gd name="connsiteX2" fmla="*/ 4166706 w 12192000"/>
              <a:gd name="connsiteY2" fmla="*/ 27903 h 5003808"/>
              <a:gd name="connsiteX3" fmla="*/ 4371550 w 12192000"/>
              <a:gd name="connsiteY3" fmla="*/ 12746 h 5003808"/>
              <a:gd name="connsiteX4" fmla="*/ 4424056 w 12192000"/>
              <a:gd name="connsiteY4" fmla="*/ 18981 h 5003808"/>
              <a:gd name="connsiteX5" fmla="*/ 4469897 w 12192000"/>
              <a:gd name="connsiteY5" fmla="*/ 3830 h 5003808"/>
              <a:gd name="connsiteX6" fmla="*/ 4489151 w 12192000"/>
              <a:gd name="connsiteY6" fmla="*/ 10897 h 5003808"/>
              <a:gd name="connsiteX7" fmla="*/ 4492479 w 12192000"/>
              <a:gd name="connsiteY7" fmla="*/ 12342 h 5003808"/>
              <a:gd name="connsiteX8" fmla="*/ 4505693 w 12192000"/>
              <a:gd name="connsiteY8" fmla="*/ 13196 h 5003808"/>
              <a:gd name="connsiteX9" fmla="*/ 4509529 w 12192000"/>
              <a:gd name="connsiteY9" fmla="*/ 19597 h 5003808"/>
              <a:gd name="connsiteX10" fmla="*/ 4529499 w 12192000"/>
              <a:gd name="connsiteY10" fmla="*/ 25299 h 5003808"/>
              <a:gd name="connsiteX11" fmla="*/ 4553795 w 12192000"/>
              <a:gd name="connsiteY11" fmla="*/ 25153 h 5003808"/>
              <a:gd name="connsiteX12" fmla="*/ 4640118 w 12192000"/>
              <a:gd name="connsiteY12" fmla="*/ 25311 h 5003808"/>
              <a:gd name="connsiteX13" fmla="*/ 4654127 w 12192000"/>
              <a:gd name="connsiteY13" fmla="*/ 21564 h 5003808"/>
              <a:gd name="connsiteX14" fmla="*/ 4700168 w 12192000"/>
              <a:gd name="connsiteY14" fmla="*/ 26565 h 5003808"/>
              <a:gd name="connsiteX15" fmla="*/ 4741127 w 12192000"/>
              <a:gd name="connsiteY15" fmla="*/ 27139 h 5003808"/>
              <a:gd name="connsiteX16" fmla="*/ 4767598 w 12192000"/>
              <a:gd name="connsiteY16" fmla="*/ 23884 h 5003808"/>
              <a:gd name="connsiteX17" fmla="*/ 4774592 w 12192000"/>
              <a:gd name="connsiteY17" fmla="*/ 26061 h 5003808"/>
              <a:gd name="connsiteX18" fmla="*/ 4801328 w 12192000"/>
              <a:gd name="connsiteY18" fmla="*/ 27066 h 5003808"/>
              <a:gd name="connsiteX19" fmla="*/ 4814870 w 12192000"/>
              <a:gd name="connsiteY19" fmla="*/ 23409 h 5003808"/>
              <a:gd name="connsiteX20" fmla="*/ 4828440 w 12192000"/>
              <a:gd name="connsiteY20" fmla="*/ 31027 h 5003808"/>
              <a:gd name="connsiteX21" fmla="*/ 4831826 w 12192000"/>
              <a:gd name="connsiteY21" fmla="*/ 36730 h 5003808"/>
              <a:gd name="connsiteX22" fmla="*/ 4850785 w 12192000"/>
              <a:gd name="connsiteY22" fmla="*/ 33802 h 5003808"/>
              <a:gd name="connsiteX23" fmla="*/ 4866468 w 12192000"/>
              <a:gd name="connsiteY23" fmla="*/ 39151 h 5003808"/>
              <a:gd name="connsiteX24" fmla="*/ 4879983 w 12192000"/>
              <a:gd name="connsiteY24" fmla="*/ 35227 h 5003808"/>
              <a:gd name="connsiteX25" fmla="*/ 4885635 w 12192000"/>
              <a:gd name="connsiteY25" fmla="*/ 35954 h 5003808"/>
              <a:gd name="connsiteX26" fmla="*/ 4899698 w 12192000"/>
              <a:gd name="connsiteY26" fmla="*/ 38488 h 5003808"/>
              <a:gd name="connsiteX27" fmla="*/ 4923986 w 12192000"/>
              <a:gd name="connsiteY27" fmla="*/ 44244 h 5003808"/>
              <a:gd name="connsiteX28" fmla="*/ 4931544 w 12192000"/>
              <a:gd name="connsiteY28" fmla="*/ 44970 h 5003808"/>
              <a:gd name="connsiteX29" fmla="*/ 4948135 w 12192000"/>
              <a:gd name="connsiteY29" fmla="*/ 54141 h 5003808"/>
              <a:gd name="connsiteX30" fmla="*/ 4980068 w 12192000"/>
              <a:gd name="connsiteY30" fmla="*/ 61664 h 5003808"/>
              <a:gd name="connsiteX31" fmla="*/ 5036541 w 12192000"/>
              <a:gd name="connsiteY31" fmla="*/ 88905 h 5003808"/>
              <a:gd name="connsiteX32" fmla="*/ 5069678 w 12192000"/>
              <a:gd name="connsiteY32" fmla="*/ 101791 h 5003808"/>
              <a:gd name="connsiteX33" fmla="*/ 5092160 w 12192000"/>
              <a:gd name="connsiteY33" fmla="*/ 113815 h 5003808"/>
              <a:gd name="connsiteX34" fmla="*/ 5158166 w 12192000"/>
              <a:gd name="connsiteY34" fmla="*/ 130180 h 5003808"/>
              <a:gd name="connsiteX35" fmla="*/ 5271252 w 12192000"/>
              <a:gd name="connsiteY35" fmla="*/ 151350 h 5003808"/>
              <a:gd name="connsiteX36" fmla="*/ 5294438 w 12192000"/>
              <a:gd name="connsiteY36" fmla="*/ 157168 h 5003808"/>
              <a:gd name="connsiteX37" fmla="*/ 5310840 w 12192000"/>
              <a:gd name="connsiteY37" fmla="*/ 167381 h 5003808"/>
              <a:gd name="connsiteX38" fmla="*/ 5311570 w 12192000"/>
              <a:gd name="connsiteY38" fmla="*/ 174293 h 5003808"/>
              <a:gd name="connsiteX39" fmla="*/ 5323756 w 12192000"/>
              <a:gd name="connsiteY39" fmla="*/ 178330 h 5003808"/>
              <a:gd name="connsiteX40" fmla="*/ 5326259 w 12192000"/>
              <a:gd name="connsiteY40" fmla="*/ 180492 h 5003808"/>
              <a:gd name="connsiteX41" fmla="*/ 5341357 w 12192000"/>
              <a:gd name="connsiteY41" fmla="*/ 191805 h 5003808"/>
              <a:gd name="connsiteX42" fmla="*/ 5391908 w 12192000"/>
              <a:gd name="connsiteY42" fmla="*/ 188903 h 5003808"/>
              <a:gd name="connsiteX43" fmla="*/ 5439031 w 12192000"/>
              <a:gd name="connsiteY43" fmla="*/ 207587 h 5003808"/>
              <a:gd name="connsiteX44" fmla="*/ 5640913 w 12192000"/>
              <a:gd name="connsiteY44" fmla="*/ 243640 h 5003808"/>
              <a:gd name="connsiteX45" fmla="*/ 5657312 w 12192000"/>
              <a:gd name="connsiteY45" fmla="*/ 271238 h 5003808"/>
              <a:gd name="connsiteX46" fmla="*/ 5734773 w 12192000"/>
              <a:gd name="connsiteY46" fmla="*/ 293856 h 5003808"/>
              <a:gd name="connsiteX47" fmla="*/ 5877770 w 12192000"/>
              <a:gd name="connsiteY47" fmla="*/ 287577 h 5003808"/>
              <a:gd name="connsiteX48" fmla="*/ 5989615 w 12192000"/>
              <a:gd name="connsiteY48" fmla="*/ 310275 h 5003808"/>
              <a:gd name="connsiteX49" fmla="*/ 5996857 w 12192000"/>
              <a:gd name="connsiteY49" fmla="*/ 314161 h 5003808"/>
              <a:gd name="connsiteX50" fmla="*/ 6037387 w 12192000"/>
              <a:gd name="connsiteY50" fmla="*/ 303138 h 5003808"/>
              <a:gd name="connsiteX51" fmla="*/ 6113074 w 12192000"/>
              <a:gd name="connsiteY51" fmla="*/ 316457 h 5003808"/>
              <a:gd name="connsiteX52" fmla="*/ 6280929 w 12192000"/>
              <a:gd name="connsiteY52" fmla="*/ 341056 h 5003808"/>
              <a:gd name="connsiteX53" fmla="*/ 6298665 w 12192000"/>
              <a:gd name="connsiteY53" fmla="*/ 333543 h 5003808"/>
              <a:gd name="connsiteX54" fmla="*/ 6317326 w 12192000"/>
              <a:gd name="connsiteY54" fmla="*/ 330406 h 5003808"/>
              <a:gd name="connsiteX55" fmla="*/ 6319212 w 12192000"/>
              <a:gd name="connsiteY55" fmla="*/ 331616 h 5003808"/>
              <a:gd name="connsiteX56" fmla="*/ 6339724 w 12192000"/>
              <a:gd name="connsiteY56" fmla="*/ 332710 h 5003808"/>
              <a:gd name="connsiteX57" fmla="*/ 6345010 w 12192000"/>
              <a:gd name="connsiteY57" fmla="*/ 329760 h 5003808"/>
              <a:gd name="connsiteX58" fmla="*/ 6359332 w 12192000"/>
              <a:gd name="connsiteY58" fmla="*/ 329511 h 5003808"/>
              <a:gd name="connsiteX59" fmla="*/ 6388220 w 12192000"/>
              <a:gd name="connsiteY59" fmla="*/ 326326 h 5003808"/>
              <a:gd name="connsiteX60" fmla="*/ 6392994 w 12192000"/>
              <a:gd name="connsiteY60" fmla="*/ 328256 h 5003808"/>
              <a:gd name="connsiteX61" fmla="*/ 6435581 w 12192000"/>
              <a:gd name="connsiteY61" fmla="*/ 327387 h 5003808"/>
              <a:gd name="connsiteX62" fmla="*/ 6435870 w 12192000"/>
              <a:gd name="connsiteY62" fmla="*/ 328575 h 5003808"/>
              <a:gd name="connsiteX63" fmla="*/ 6446571 w 12192000"/>
              <a:gd name="connsiteY63" fmla="*/ 333569 h 5003808"/>
              <a:gd name="connsiteX64" fmla="*/ 6467701 w 12192000"/>
              <a:gd name="connsiteY64" fmla="*/ 340377 h 5003808"/>
              <a:gd name="connsiteX65" fmla="*/ 6512727 w 12192000"/>
              <a:gd name="connsiteY65" fmla="*/ 370917 h 5003808"/>
              <a:gd name="connsiteX66" fmla="*/ 6557094 w 12192000"/>
              <a:gd name="connsiteY66" fmla="*/ 370144 h 5003808"/>
              <a:gd name="connsiteX67" fmla="*/ 6565879 w 12192000"/>
              <a:gd name="connsiteY67" fmla="*/ 370642 h 5003808"/>
              <a:gd name="connsiteX68" fmla="*/ 6565997 w 12192000"/>
              <a:gd name="connsiteY68" fmla="*/ 370922 h 5003808"/>
              <a:gd name="connsiteX69" fmla="*/ 6575147 w 12192000"/>
              <a:gd name="connsiteY69" fmla="*/ 371986 h 5003808"/>
              <a:gd name="connsiteX70" fmla="*/ 6581899 w 12192000"/>
              <a:gd name="connsiteY70" fmla="*/ 371550 h 5003808"/>
              <a:gd name="connsiteX71" fmla="*/ 6598943 w 12192000"/>
              <a:gd name="connsiteY71" fmla="*/ 372518 h 5003808"/>
              <a:gd name="connsiteX72" fmla="*/ 6604421 w 12192000"/>
              <a:gd name="connsiteY72" fmla="*/ 374645 h 5003808"/>
              <a:gd name="connsiteX73" fmla="*/ 6606035 w 12192000"/>
              <a:gd name="connsiteY73" fmla="*/ 378077 h 5003808"/>
              <a:gd name="connsiteX74" fmla="*/ 6607669 w 12192000"/>
              <a:gd name="connsiteY74" fmla="*/ 377798 h 5003808"/>
              <a:gd name="connsiteX75" fmla="*/ 6637532 w 12192000"/>
              <a:gd name="connsiteY75" fmla="*/ 388737 h 5003808"/>
              <a:gd name="connsiteX76" fmla="*/ 6706880 w 12192000"/>
              <a:gd name="connsiteY76" fmla="*/ 402993 h 5003808"/>
              <a:gd name="connsiteX77" fmla="*/ 6747500 w 12192000"/>
              <a:gd name="connsiteY77" fmla="*/ 406998 h 5003808"/>
              <a:gd name="connsiteX78" fmla="*/ 6857783 w 12192000"/>
              <a:gd name="connsiteY78" fmla="*/ 422517 h 5003808"/>
              <a:gd name="connsiteX79" fmla="*/ 6967720 w 12192000"/>
              <a:gd name="connsiteY79" fmla="*/ 441551 h 5003808"/>
              <a:gd name="connsiteX80" fmla="*/ 7018394 w 12192000"/>
              <a:gd name="connsiteY80" fmla="*/ 470443 h 5003808"/>
              <a:gd name="connsiteX81" fmla="*/ 7024679 w 12192000"/>
              <a:gd name="connsiteY81" fmla="*/ 471580 h 5003808"/>
              <a:gd name="connsiteX82" fmla="*/ 7041715 w 12192000"/>
              <a:gd name="connsiteY82" fmla="*/ 469732 h 5003808"/>
              <a:gd name="connsiteX83" fmla="*/ 7048103 w 12192000"/>
              <a:gd name="connsiteY83" fmla="*/ 468222 h 5003808"/>
              <a:gd name="connsiteX84" fmla="*/ 7057490 w 12192000"/>
              <a:gd name="connsiteY84" fmla="*/ 467747 h 5003808"/>
              <a:gd name="connsiteX85" fmla="*/ 7057730 w 12192000"/>
              <a:gd name="connsiteY85" fmla="*/ 467995 h 5003808"/>
              <a:gd name="connsiteX86" fmla="*/ 7066511 w 12192000"/>
              <a:gd name="connsiteY86" fmla="*/ 467044 h 5003808"/>
              <a:gd name="connsiteX87" fmla="*/ 7109401 w 12192000"/>
              <a:gd name="connsiteY87" fmla="*/ 459098 h 5003808"/>
              <a:gd name="connsiteX88" fmla="*/ 7166830 w 12192000"/>
              <a:gd name="connsiteY88" fmla="*/ 480867 h 5003808"/>
              <a:gd name="connsiteX89" fmla="*/ 7190442 w 12192000"/>
              <a:gd name="connsiteY89" fmla="*/ 483920 h 5003808"/>
              <a:gd name="connsiteX90" fmla="*/ 7203083 w 12192000"/>
              <a:gd name="connsiteY90" fmla="*/ 486936 h 5003808"/>
              <a:gd name="connsiteX91" fmla="*/ 7203894 w 12192000"/>
              <a:gd name="connsiteY91" fmla="*/ 488020 h 5003808"/>
              <a:gd name="connsiteX92" fmla="*/ 7245004 w 12192000"/>
              <a:gd name="connsiteY92" fmla="*/ 480274 h 5003808"/>
              <a:gd name="connsiteX93" fmla="*/ 7250514 w 12192000"/>
              <a:gd name="connsiteY93" fmla="*/ 481336 h 5003808"/>
              <a:gd name="connsiteX94" fmla="*/ 7277246 w 12192000"/>
              <a:gd name="connsiteY94" fmla="*/ 473612 h 5003808"/>
              <a:gd name="connsiteX95" fmla="*/ 7291092 w 12192000"/>
              <a:gd name="connsiteY95" fmla="*/ 471047 h 5003808"/>
              <a:gd name="connsiteX96" fmla="*/ 7294933 w 12192000"/>
              <a:gd name="connsiteY96" fmla="*/ 467379 h 5003808"/>
              <a:gd name="connsiteX97" fmla="*/ 7315408 w 12192000"/>
              <a:gd name="connsiteY97" fmla="*/ 465090 h 5003808"/>
              <a:gd name="connsiteX98" fmla="*/ 7317786 w 12192000"/>
              <a:gd name="connsiteY98" fmla="*/ 465936 h 5003808"/>
              <a:gd name="connsiteX99" fmla="*/ 7334572 w 12192000"/>
              <a:gd name="connsiteY99" fmla="*/ 459918 h 5003808"/>
              <a:gd name="connsiteX100" fmla="*/ 7348520 w 12192000"/>
              <a:gd name="connsiteY100" fmla="*/ 449880 h 5003808"/>
              <a:gd name="connsiteX101" fmla="*/ 7522997 w 12192000"/>
              <a:gd name="connsiteY101" fmla="*/ 446039 h 5003808"/>
              <a:gd name="connsiteX102" fmla="*/ 7686985 w 12192000"/>
              <a:gd name="connsiteY102" fmla="*/ 423635 h 5003808"/>
              <a:gd name="connsiteX103" fmla="*/ 7854068 w 12192000"/>
              <a:gd name="connsiteY103" fmla="*/ 413604 h 5003808"/>
              <a:gd name="connsiteX104" fmla="*/ 8034165 w 12192000"/>
              <a:gd name="connsiteY104" fmla="*/ 395529 h 5003808"/>
              <a:gd name="connsiteX105" fmla="*/ 8094381 w 12192000"/>
              <a:gd name="connsiteY105" fmla="*/ 399548 h 5003808"/>
              <a:gd name="connsiteX106" fmla="*/ 8146898 w 12192000"/>
              <a:gd name="connsiteY106" fmla="*/ 382388 h 5003808"/>
              <a:gd name="connsiteX107" fmla="*/ 8168993 w 12192000"/>
              <a:gd name="connsiteY107" fmla="*/ 388660 h 5003808"/>
              <a:gd name="connsiteX108" fmla="*/ 8172809 w 12192000"/>
              <a:gd name="connsiteY108" fmla="*/ 389967 h 5003808"/>
              <a:gd name="connsiteX109" fmla="*/ 8187962 w 12192000"/>
              <a:gd name="connsiteY109" fmla="*/ 390263 h 5003808"/>
              <a:gd name="connsiteX110" fmla="*/ 8192382 w 12192000"/>
              <a:gd name="connsiteY110" fmla="*/ 396522 h 5003808"/>
              <a:gd name="connsiteX111" fmla="*/ 8375192 w 12192000"/>
              <a:gd name="connsiteY111" fmla="*/ 387709 h 5003808"/>
              <a:gd name="connsiteX112" fmla="*/ 8454377 w 12192000"/>
              <a:gd name="connsiteY112" fmla="*/ 384161 h 5003808"/>
              <a:gd name="connsiteX113" fmla="*/ 8484740 w 12192000"/>
              <a:gd name="connsiteY113" fmla="*/ 388989 h 5003808"/>
              <a:gd name="connsiteX114" fmla="*/ 8601673 w 12192000"/>
              <a:gd name="connsiteY114" fmla="*/ 400931 h 5003808"/>
              <a:gd name="connsiteX115" fmla="*/ 8701676 w 12192000"/>
              <a:gd name="connsiteY115" fmla="*/ 405181 h 5003808"/>
              <a:gd name="connsiteX116" fmla="*/ 8773288 w 12192000"/>
              <a:gd name="connsiteY116" fmla="*/ 381907 h 5003808"/>
              <a:gd name="connsiteX117" fmla="*/ 8779909 w 12192000"/>
              <a:gd name="connsiteY117" fmla="*/ 386276 h 5003808"/>
              <a:gd name="connsiteX118" fmla="*/ 8829932 w 12192000"/>
              <a:gd name="connsiteY118" fmla="*/ 383073 h 5003808"/>
              <a:gd name="connsiteX119" fmla="*/ 9003386 w 12192000"/>
              <a:gd name="connsiteY119" fmla="*/ 340072 h 5003808"/>
              <a:gd name="connsiteX120" fmla="*/ 9101185 w 12192000"/>
              <a:gd name="connsiteY120" fmla="*/ 334692 h 5003808"/>
              <a:gd name="connsiteX121" fmla="*/ 9136185 w 12192000"/>
              <a:gd name="connsiteY121" fmla="*/ 337908 h 5003808"/>
              <a:gd name="connsiteX122" fmla="*/ 9194801 w 12192000"/>
              <a:gd name="connsiteY122" fmla="*/ 342979 h 5003808"/>
              <a:gd name="connsiteX123" fmla="*/ 9239316 w 12192000"/>
              <a:gd name="connsiteY123" fmla="*/ 359388 h 5003808"/>
              <a:gd name="connsiteX124" fmla="*/ 9288052 w 12192000"/>
              <a:gd name="connsiteY124" fmla="*/ 358626 h 5003808"/>
              <a:gd name="connsiteX125" fmla="*/ 9298465 w 12192000"/>
              <a:gd name="connsiteY125" fmla="*/ 342126 h 5003808"/>
              <a:gd name="connsiteX126" fmla="*/ 9350892 w 12192000"/>
              <a:gd name="connsiteY126" fmla="*/ 346608 h 5003808"/>
              <a:gd name="connsiteX127" fmla="*/ 9430522 w 12192000"/>
              <a:gd name="connsiteY127" fmla="*/ 355198 h 5003808"/>
              <a:gd name="connsiteX128" fmla="*/ 9476215 w 12192000"/>
              <a:gd name="connsiteY128" fmla="*/ 355937 h 5003808"/>
              <a:gd name="connsiteX129" fmla="*/ 9601276 w 12192000"/>
              <a:gd name="connsiteY129" fmla="*/ 362534 h 5003808"/>
              <a:gd name="connsiteX130" fmla="*/ 9726733 w 12192000"/>
              <a:gd name="connsiteY130" fmla="*/ 372631 h 5003808"/>
              <a:gd name="connsiteX131" fmla="*/ 9802144 w 12192000"/>
              <a:gd name="connsiteY131" fmla="*/ 398309 h 5003808"/>
              <a:gd name="connsiteX132" fmla="*/ 9905153 w 12192000"/>
              <a:gd name="connsiteY132" fmla="*/ 404480 h 5003808"/>
              <a:gd name="connsiteX133" fmla="*/ 9922553 w 12192000"/>
              <a:gd name="connsiteY133" fmla="*/ 408399 h 5003808"/>
              <a:gd name="connsiteX134" fmla="*/ 10044658 w 12192000"/>
              <a:gd name="connsiteY134" fmla="*/ 421907 h 5003808"/>
              <a:gd name="connsiteX135" fmla="*/ 10184585 w 12192000"/>
              <a:gd name="connsiteY135" fmla="*/ 410968 h 5003808"/>
              <a:gd name="connsiteX136" fmla="*/ 10366435 w 12192000"/>
              <a:gd name="connsiteY136" fmla="*/ 466258 h 5003808"/>
              <a:gd name="connsiteX137" fmla="*/ 10688220 w 12192000"/>
              <a:gd name="connsiteY137" fmla="*/ 546088 h 5003808"/>
              <a:gd name="connsiteX138" fmla="*/ 11026690 w 12192000"/>
              <a:gd name="connsiteY138" fmla="*/ 554511 h 5003808"/>
              <a:gd name="connsiteX139" fmla="*/ 11113779 w 12192000"/>
              <a:gd name="connsiteY139" fmla="*/ 537698 h 5003808"/>
              <a:gd name="connsiteX140" fmla="*/ 11369556 w 12192000"/>
              <a:gd name="connsiteY140" fmla="*/ 495549 h 5003808"/>
              <a:gd name="connsiteX141" fmla="*/ 11623342 w 12192000"/>
              <a:gd name="connsiteY141" fmla="*/ 392258 h 5003808"/>
              <a:gd name="connsiteX142" fmla="*/ 11786511 w 12192000"/>
              <a:gd name="connsiteY142" fmla="*/ 362220 h 5003808"/>
              <a:gd name="connsiteX143" fmla="*/ 11862577 w 12192000"/>
              <a:gd name="connsiteY143" fmla="*/ 334379 h 5003808"/>
              <a:gd name="connsiteX144" fmla="*/ 11916612 w 12192000"/>
              <a:gd name="connsiteY144" fmla="*/ 327640 h 5003808"/>
              <a:gd name="connsiteX145" fmla="*/ 11948830 w 12192000"/>
              <a:gd name="connsiteY145" fmla="*/ 321892 h 5003808"/>
              <a:gd name="connsiteX146" fmla="*/ 12001583 w 12192000"/>
              <a:gd name="connsiteY146" fmla="*/ 283473 h 5003808"/>
              <a:gd name="connsiteX147" fmla="*/ 12174977 w 12192000"/>
              <a:gd name="connsiteY147" fmla="*/ 268482 h 5003808"/>
              <a:gd name="connsiteX148" fmla="*/ 12192000 w 12192000"/>
              <a:gd name="connsiteY148" fmla="*/ 260379 h 5003808"/>
              <a:gd name="connsiteX149" fmla="*/ 12192000 w 12192000"/>
              <a:gd name="connsiteY149" fmla="*/ 5003808 h 5003808"/>
              <a:gd name="connsiteX150" fmla="*/ 0 w 12192000"/>
              <a:gd name="connsiteY150" fmla="*/ 5003808 h 5003808"/>
              <a:gd name="connsiteX151" fmla="*/ 0 w 12192000"/>
              <a:gd name="connsiteY151" fmla="*/ 621279 h 5003808"/>
              <a:gd name="connsiteX152" fmla="*/ 11075 w 12192000"/>
              <a:gd name="connsiteY152" fmla="*/ 619008 h 5003808"/>
              <a:gd name="connsiteX153" fmla="*/ 44061 w 12192000"/>
              <a:gd name="connsiteY153" fmla="*/ 612426 h 5003808"/>
              <a:gd name="connsiteX154" fmla="*/ 136694 w 12192000"/>
              <a:gd name="connsiteY154" fmla="*/ 560245 h 5003808"/>
              <a:gd name="connsiteX155" fmla="*/ 170342 w 12192000"/>
              <a:gd name="connsiteY155" fmla="*/ 554907 h 5003808"/>
              <a:gd name="connsiteX156" fmla="*/ 168955 w 12192000"/>
              <a:gd name="connsiteY156" fmla="*/ 545994 h 5003808"/>
              <a:gd name="connsiteX157" fmla="*/ 181474 w 12192000"/>
              <a:gd name="connsiteY157" fmla="*/ 545111 h 5003808"/>
              <a:gd name="connsiteX158" fmla="*/ 209440 w 12192000"/>
              <a:gd name="connsiteY158" fmla="*/ 544391 h 5003808"/>
              <a:gd name="connsiteX159" fmla="*/ 293152 w 12192000"/>
              <a:gd name="connsiteY159" fmla="*/ 540406 h 5003808"/>
              <a:gd name="connsiteX160" fmla="*/ 315693 w 12192000"/>
              <a:gd name="connsiteY160" fmla="*/ 522860 h 5003808"/>
              <a:gd name="connsiteX161" fmla="*/ 337305 w 12192000"/>
              <a:gd name="connsiteY161" fmla="*/ 522202 h 5003808"/>
              <a:gd name="connsiteX162" fmla="*/ 462252 w 12192000"/>
              <a:gd name="connsiteY162" fmla="*/ 496981 h 5003808"/>
              <a:gd name="connsiteX163" fmla="*/ 479457 w 12192000"/>
              <a:gd name="connsiteY163" fmla="*/ 494953 h 5003808"/>
              <a:gd name="connsiteX164" fmla="*/ 488653 w 12192000"/>
              <a:gd name="connsiteY164" fmla="*/ 487087 h 5003808"/>
              <a:gd name="connsiteX165" fmla="*/ 522053 w 12192000"/>
              <a:gd name="connsiteY165" fmla="*/ 484955 h 5003808"/>
              <a:gd name="connsiteX166" fmla="*/ 523520 w 12192000"/>
              <a:gd name="connsiteY166" fmla="*/ 480543 h 5003808"/>
              <a:gd name="connsiteX167" fmla="*/ 632714 w 12192000"/>
              <a:gd name="connsiteY167" fmla="*/ 440931 h 5003808"/>
              <a:gd name="connsiteX168" fmla="*/ 651426 w 12192000"/>
              <a:gd name="connsiteY168" fmla="*/ 434374 h 5003808"/>
              <a:gd name="connsiteX169" fmla="*/ 667724 w 12192000"/>
              <a:gd name="connsiteY169" fmla="*/ 435968 h 5003808"/>
              <a:gd name="connsiteX170" fmla="*/ 757679 w 12192000"/>
              <a:gd name="connsiteY170" fmla="*/ 428975 h 5003808"/>
              <a:gd name="connsiteX171" fmla="*/ 779159 w 12192000"/>
              <a:gd name="connsiteY171" fmla="*/ 431889 h 5003808"/>
              <a:gd name="connsiteX172" fmla="*/ 788293 w 12192000"/>
              <a:gd name="connsiteY172" fmla="*/ 438693 h 5003808"/>
              <a:gd name="connsiteX173" fmla="*/ 822923 w 12192000"/>
              <a:gd name="connsiteY173" fmla="*/ 424904 h 5003808"/>
              <a:gd name="connsiteX174" fmla="*/ 876559 w 12192000"/>
              <a:gd name="connsiteY174" fmla="*/ 414918 h 5003808"/>
              <a:gd name="connsiteX175" fmla="*/ 902011 w 12192000"/>
              <a:gd name="connsiteY175" fmla="*/ 407948 h 5003808"/>
              <a:gd name="connsiteX176" fmla="*/ 922715 w 12192000"/>
              <a:gd name="connsiteY176" fmla="*/ 411529 h 5003808"/>
              <a:gd name="connsiteX177" fmla="*/ 1040139 w 12192000"/>
              <a:gd name="connsiteY177" fmla="*/ 410420 h 5003808"/>
              <a:gd name="connsiteX178" fmla="*/ 1067251 w 12192000"/>
              <a:gd name="connsiteY178" fmla="*/ 416214 h 5003808"/>
              <a:gd name="connsiteX179" fmla="*/ 1080272 w 12192000"/>
              <a:gd name="connsiteY179" fmla="*/ 428499 h 5003808"/>
              <a:gd name="connsiteX180" fmla="*/ 1090219 w 12192000"/>
              <a:gd name="connsiteY180" fmla="*/ 423856 h 5003808"/>
              <a:gd name="connsiteX181" fmla="*/ 1161226 w 12192000"/>
              <a:gd name="connsiteY181" fmla="*/ 422134 h 5003808"/>
              <a:gd name="connsiteX182" fmla="*/ 1207525 w 12192000"/>
              <a:gd name="connsiteY182" fmla="*/ 419869 h 5003808"/>
              <a:gd name="connsiteX183" fmla="*/ 1210030 w 12192000"/>
              <a:gd name="connsiteY183" fmla="*/ 402635 h 5003808"/>
              <a:gd name="connsiteX184" fmla="*/ 1251170 w 12192000"/>
              <a:gd name="connsiteY184" fmla="*/ 395772 h 5003808"/>
              <a:gd name="connsiteX185" fmla="*/ 1295331 w 12192000"/>
              <a:gd name="connsiteY185" fmla="*/ 406012 h 5003808"/>
              <a:gd name="connsiteX186" fmla="*/ 1347118 w 12192000"/>
              <a:gd name="connsiteY186" fmla="*/ 403534 h 5003808"/>
              <a:gd name="connsiteX187" fmla="*/ 1378108 w 12192000"/>
              <a:gd name="connsiteY187" fmla="*/ 402240 h 5003808"/>
              <a:gd name="connsiteX188" fmla="*/ 1459192 w 12192000"/>
              <a:gd name="connsiteY188" fmla="*/ 384749 h 5003808"/>
              <a:gd name="connsiteX189" fmla="*/ 1590120 w 12192000"/>
              <a:gd name="connsiteY189" fmla="*/ 321438 h 5003808"/>
              <a:gd name="connsiteX190" fmla="*/ 1631417 w 12192000"/>
              <a:gd name="connsiteY190" fmla="*/ 312057 h 5003808"/>
              <a:gd name="connsiteX191" fmla="*/ 1638727 w 12192000"/>
              <a:gd name="connsiteY191" fmla="*/ 315440 h 5003808"/>
              <a:gd name="connsiteX192" fmla="*/ 1844438 w 12192000"/>
              <a:gd name="connsiteY192" fmla="*/ 275134 h 5003808"/>
              <a:gd name="connsiteX193" fmla="*/ 1881324 w 12192000"/>
              <a:gd name="connsiteY193" fmla="*/ 272327 h 5003808"/>
              <a:gd name="connsiteX194" fmla="*/ 1908999 w 12192000"/>
              <a:gd name="connsiteY194" fmla="*/ 273168 h 5003808"/>
              <a:gd name="connsiteX195" fmla="*/ 1974956 w 12192000"/>
              <a:gd name="connsiteY195" fmla="*/ 259788 h 5003808"/>
              <a:gd name="connsiteX196" fmla="*/ 2082409 w 12192000"/>
              <a:gd name="connsiteY196" fmla="*/ 231120 h 5003808"/>
              <a:gd name="connsiteX197" fmla="*/ 2105639 w 12192000"/>
              <a:gd name="connsiteY197" fmla="*/ 226478 h 5003808"/>
              <a:gd name="connsiteX198" fmla="*/ 2126992 w 12192000"/>
              <a:gd name="connsiteY198" fmla="*/ 228298 h 5003808"/>
              <a:gd name="connsiteX199" fmla="*/ 2133154 w 12192000"/>
              <a:gd name="connsiteY199" fmla="*/ 233782 h 5003808"/>
              <a:gd name="connsiteX200" fmla="*/ 2146154 w 12192000"/>
              <a:gd name="connsiteY200" fmla="*/ 232162 h 5003808"/>
              <a:gd name="connsiteX201" fmla="*/ 2149901 w 12192000"/>
              <a:gd name="connsiteY201" fmla="*/ 232946 h 5003808"/>
              <a:gd name="connsiteX202" fmla="*/ 2171100 w 12192000"/>
              <a:gd name="connsiteY202" fmla="*/ 236219 h 5003808"/>
              <a:gd name="connsiteX203" fmla="*/ 2209148 w 12192000"/>
              <a:gd name="connsiteY203" fmla="*/ 213055 h 5003808"/>
              <a:gd name="connsiteX204" fmla="*/ 2261889 w 12192000"/>
              <a:gd name="connsiteY204" fmla="*/ 209362 h 5003808"/>
              <a:gd name="connsiteX205" fmla="*/ 2452315 w 12192000"/>
              <a:gd name="connsiteY205" fmla="*/ 156729 h 5003808"/>
              <a:gd name="connsiteX206" fmla="*/ 2487710 w 12192000"/>
              <a:gd name="connsiteY206" fmla="*/ 173097 h 5003808"/>
              <a:gd name="connsiteX207" fmla="*/ 2567870 w 12192000"/>
              <a:gd name="connsiteY207" fmla="*/ 160252 h 5003808"/>
              <a:gd name="connsiteX208" fmla="*/ 2677053 w 12192000"/>
              <a:gd name="connsiteY208" fmla="*/ 96343 h 5003808"/>
              <a:gd name="connsiteX209" fmla="*/ 2823914 w 12192000"/>
              <a:gd name="connsiteY209" fmla="*/ 70697 h 5003808"/>
              <a:gd name="connsiteX210" fmla="*/ 2831912 w 12192000"/>
              <a:gd name="connsiteY210" fmla="*/ 59256 h 5003808"/>
              <a:gd name="connsiteX211" fmla="*/ 2843870 w 12192000"/>
              <a:gd name="connsiteY211" fmla="*/ 51337 h 5003808"/>
              <a:gd name="connsiteX212" fmla="*/ 2846217 w 12192000"/>
              <a:gd name="connsiteY212" fmla="*/ 51855 h 5003808"/>
              <a:gd name="connsiteX213" fmla="*/ 2862745 w 12192000"/>
              <a:gd name="connsiteY213" fmla="*/ 47072 h 5003808"/>
              <a:gd name="connsiteX214" fmla="*/ 2864596 w 12192000"/>
              <a:gd name="connsiteY214" fmla="*/ 43048 h 5003808"/>
              <a:gd name="connsiteX215" fmla="*/ 2875381 w 12192000"/>
              <a:gd name="connsiteY215" fmla="*/ 38833 h 5003808"/>
              <a:gd name="connsiteX216" fmla="*/ 2895139 w 12192000"/>
              <a:gd name="connsiteY216" fmla="*/ 28016 h 5003808"/>
              <a:gd name="connsiteX217" fmla="*/ 2900232 w 12192000"/>
              <a:gd name="connsiteY217" fmla="*/ 28348 h 5003808"/>
              <a:gd name="connsiteX218" fmla="*/ 2932205 w 12192000"/>
              <a:gd name="connsiteY218" fmla="*/ 15703 h 5003808"/>
              <a:gd name="connsiteX219" fmla="*/ 2933310 w 12192000"/>
              <a:gd name="connsiteY219" fmla="*/ 16646 h 5003808"/>
              <a:gd name="connsiteX220" fmla="*/ 2945218 w 12192000"/>
              <a:gd name="connsiteY220" fmla="*/ 17971 h 5003808"/>
              <a:gd name="connsiteX221" fmla="*/ 2966465 w 12192000"/>
              <a:gd name="connsiteY221" fmla="*/ 17947 h 5003808"/>
              <a:gd name="connsiteX222" fmla="*/ 3023668 w 12192000"/>
              <a:gd name="connsiteY222" fmla="*/ 31735 h 5003808"/>
              <a:gd name="connsiteX223" fmla="*/ 3057077 w 12192000"/>
              <a:gd name="connsiteY223" fmla="*/ 18675 h 5003808"/>
              <a:gd name="connsiteX224" fmla="*/ 3151915 w 12192000"/>
              <a:gd name="connsiteY224" fmla="*/ 15073 h 5003808"/>
              <a:gd name="connsiteX225" fmla="*/ 3251671 w 12192000"/>
              <a:gd name="connsiteY225" fmla="*/ 35405 h 5003808"/>
              <a:gd name="connsiteX226" fmla="*/ 3351400 w 12192000"/>
              <a:gd name="connsiteY226" fmla="*/ 36517 h 5003808"/>
              <a:gd name="connsiteX227" fmla="*/ 3387481 w 12192000"/>
              <a:gd name="connsiteY227" fmla="*/ 35273 h 5003808"/>
              <a:gd name="connsiteX228" fmla="*/ 3451923 w 12192000"/>
              <a:gd name="connsiteY228" fmla="*/ 40312 h 5003808"/>
              <a:gd name="connsiteX229" fmla="*/ 3481520 w 12192000"/>
              <a:gd name="connsiteY229" fmla="*/ 47117 h 5003808"/>
              <a:gd name="connsiteX230" fmla="*/ 3482804 w 12192000"/>
              <a:gd name="connsiteY230" fmla="*/ 46642 h 5003808"/>
              <a:gd name="connsiteX231" fmla="*/ 3485495 w 12192000"/>
              <a:gd name="connsiteY231" fmla="*/ 49751 h 5003808"/>
              <a:gd name="connsiteX232" fmla="*/ 3490972 w 12192000"/>
              <a:gd name="connsiteY232" fmla="*/ 51116 h 5003808"/>
              <a:gd name="connsiteX233" fmla="*/ 3505835 w 12192000"/>
              <a:gd name="connsiteY233" fmla="*/ 49907 h 5003808"/>
              <a:gd name="connsiteX234" fmla="*/ 3511410 w 12192000"/>
              <a:gd name="connsiteY234" fmla="*/ 48638 h 5003808"/>
              <a:gd name="connsiteX235" fmla="*/ 3519598 w 12192000"/>
              <a:gd name="connsiteY235" fmla="*/ 48513 h 5003808"/>
              <a:gd name="connsiteX236" fmla="*/ 3519807 w 12192000"/>
              <a:gd name="connsiteY236" fmla="*/ 48768 h 5003808"/>
              <a:gd name="connsiteX237" fmla="*/ 3527466 w 12192000"/>
              <a:gd name="connsiteY237" fmla="*/ 48146 h 5003808"/>
              <a:gd name="connsiteX238" fmla="*/ 3564889 w 12192000"/>
              <a:gd name="connsiteY238" fmla="*/ 41820 h 5003808"/>
              <a:gd name="connsiteX239" fmla="*/ 3614922 w 12192000"/>
              <a:gd name="connsiteY239" fmla="*/ 65634 h 5003808"/>
              <a:gd name="connsiteX240" fmla="*/ 3635506 w 12192000"/>
              <a:gd name="connsiteY240" fmla="*/ 69548 h 5003808"/>
              <a:gd name="connsiteX241" fmla="*/ 3646525 w 12192000"/>
              <a:gd name="connsiteY241" fmla="*/ 73023 h 5003808"/>
              <a:gd name="connsiteX242" fmla="*/ 3647224 w 12192000"/>
              <a:gd name="connsiteY242" fmla="*/ 74133 h 5003808"/>
              <a:gd name="connsiteX243" fmla="*/ 3683100 w 12192000"/>
              <a:gd name="connsiteY243" fmla="*/ 67939 h 5003808"/>
              <a:gd name="connsiteX244" fmla="*/ 3687901 w 12192000"/>
              <a:gd name="connsiteY244" fmla="*/ 69202 h 5003808"/>
              <a:gd name="connsiteX245" fmla="*/ 3711234 w 12192000"/>
              <a:gd name="connsiteY245" fmla="*/ 62495 h 5003808"/>
              <a:gd name="connsiteX246" fmla="*/ 3723318 w 12192000"/>
              <a:gd name="connsiteY246" fmla="*/ 60455 h 5003808"/>
              <a:gd name="connsiteX247" fmla="*/ 3726677 w 12192000"/>
              <a:gd name="connsiteY247" fmla="*/ 56942 h 5003808"/>
              <a:gd name="connsiteX248" fmla="*/ 3744535 w 12192000"/>
              <a:gd name="connsiteY248" fmla="*/ 55420 h 5003808"/>
              <a:gd name="connsiteX249" fmla="*/ 3746608 w 12192000"/>
              <a:gd name="connsiteY249" fmla="*/ 56352 h 5003808"/>
              <a:gd name="connsiteX250" fmla="*/ 3761262 w 12192000"/>
              <a:gd name="connsiteY250" fmla="*/ 50977 h 5003808"/>
              <a:gd name="connsiteX251" fmla="*/ 3773451 w 12192000"/>
              <a:gd name="connsiteY251" fmla="*/ 41496 h 5003808"/>
              <a:gd name="connsiteX252" fmla="*/ 3925626 w 12192000"/>
              <a:gd name="connsiteY252" fmla="*/ 44131 h 5003808"/>
              <a:gd name="connsiteX253" fmla="*/ 4056184 w 12192000"/>
              <a:gd name="connsiteY253" fmla="*/ 3115 h 5003808"/>
              <a:gd name="connsiteX0" fmla="*/ 4056184 w 12192000"/>
              <a:gd name="connsiteY0" fmla="*/ 3115 h 5003808"/>
              <a:gd name="connsiteX1" fmla="*/ 4138795 w 12192000"/>
              <a:gd name="connsiteY1" fmla="*/ 5658 h 5003808"/>
              <a:gd name="connsiteX2" fmla="*/ 4166706 w 12192000"/>
              <a:gd name="connsiteY2" fmla="*/ 27903 h 5003808"/>
              <a:gd name="connsiteX3" fmla="*/ 4371550 w 12192000"/>
              <a:gd name="connsiteY3" fmla="*/ 12746 h 5003808"/>
              <a:gd name="connsiteX4" fmla="*/ 4424056 w 12192000"/>
              <a:gd name="connsiteY4" fmla="*/ 18981 h 5003808"/>
              <a:gd name="connsiteX5" fmla="*/ 4469897 w 12192000"/>
              <a:gd name="connsiteY5" fmla="*/ 3830 h 5003808"/>
              <a:gd name="connsiteX6" fmla="*/ 4489151 w 12192000"/>
              <a:gd name="connsiteY6" fmla="*/ 10897 h 5003808"/>
              <a:gd name="connsiteX7" fmla="*/ 4492479 w 12192000"/>
              <a:gd name="connsiteY7" fmla="*/ 12342 h 5003808"/>
              <a:gd name="connsiteX8" fmla="*/ 4505693 w 12192000"/>
              <a:gd name="connsiteY8" fmla="*/ 13196 h 5003808"/>
              <a:gd name="connsiteX9" fmla="*/ 4509529 w 12192000"/>
              <a:gd name="connsiteY9" fmla="*/ 19597 h 5003808"/>
              <a:gd name="connsiteX10" fmla="*/ 4529499 w 12192000"/>
              <a:gd name="connsiteY10" fmla="*/ 25299 h 5003808"/>
              <a:gd name="connsiteX11" fmla="*/ 4553795 w 12192000"/>
              <a:gd name="connsiteY11" fmla="*/ 25153 h 5003808"/>
              <a:gd name="connsiteX12" fmla="*/ 4640118 w 12192000"/>
              <a:gd name="connsiteY12" fmla="*/ 25311 h 5003808"/>
              <a:gd name="connsiteX13" fmla="*/ 4654127 w 12192000"/>
              <a:gd name="connsiteY13" fmla="*/ 21564 h 5003808"/>
              <a:gd name="connsiteX14" fmla="*/ 4700168 w 12192000"/>
              <a:gd name="connsiteY14" fmla="*/ 26565 h 5003808"/>
              <a:gd name="connsiteX15" fmla="*/ 4741127 w 12192000"/>
              <a:gd name="connsiteY15" fmla="*/ 27139 h 5003808"/>
              <a:gd name="connsiteX16" fmla="*/ 4767598 w 12192000"/>
              <a:gd name="connsiteY16" fmla="*/ 23884 h 5003808"/>
              <a:gd name="connsiteX17" fmla="*/ 4774592 w 12192000"/>
              <a:gd name="connsiteY17" fmla="*/ 26061 h 5003808"/>
              <a:gd name="connsiteX18" fmla="*/ 4801328 w 12192000"/>
              <a:gd name="connsiteY18" fmla="*/ 27066 h 5003808"/>
              <a:gd name="connsiteX19" fmla="*/ 4814870 w 12192000"/>
              <a:gd name="connsiteY19" fmla="*/ 23409 h 5003808"/>
              <a:gd name="connsiteX20" fmla="*/ 4828440 w 12192000"/>
              <a:gd name="connsiteY20" fmla="*/ 31027 h 5003808"/>
              <a:gd name="connsiteX21" fmla="*/ 4831826 w 12192000"/>
              <a:gd name="connsiteY21" fmla="*/ 36730 h 5003808"/>
              <a:gd name="connsiteX22" fmla="*/ 4850785 w 12192000"/>
              <a:gd name="connsiteY22" fmla="*/ 33802 h 5003808"/>
              <a:gd name="connsiteX23" fmla="*/ 4866468 w 12192000"/>
              <a:gd name="connsiteY23" fmla="*/ 39151 h 5003808"/>
              <a:gd name="connsiteX24" fmla="*/ 4879983 w 12192000"/>
              <a:gd name="connsiteY24" fmla="*/ 35227 h 5003808"/>
              <a:gd name="connsiteX25" fmla="*/ 4885635 w 12192000"/>
              <a:gd name="connsiteY25" fmla="*/ 35954 h 5003808"/>
              <a:gd name="connsiteX26" fmla="*/ 4899698 w 12192000"/>
              <a:gd name="connsiteY26" fmla="*/ 38488 h 5003808"/>
              <a:gd name="connsiteX27" fmla="*/ 4923986 w 12192000"/>
              <a:gd name="connsiteY27" fmla="*/ 44244 h 5003808"/>
              <a:gd name="connsiteX28" fmla="*/ 4931544 w 12192000"/>
              <a:gd name="connsiteY28" fmla="*/ 44970 h 5003808"/>
              <a:gd name="connsiteX29" fmla="*/ 4948135 w 12192000"/>
              <a:gd name="connsiteY29" fmla="*/ 54141 h 5003808"/>
              <a:gd name="connsiteX30" fmla="*/ 4980068 w 12192000"/>
              <a:gd name="connsiteY30" fmla="*/ 61664 h 5003808"/>
              <a:gd name="connsiteX31" fmla="*/ 5036541 w 12192000"/>
              <a:gd name="connsiteY31" fmla="*/ 88905 h 5003808"/>
              <a:gd name="connsiteX32" fmla="*/ 5069678 w 12192000"/>
              <a:gd name="connsiteY32" fmla="*/ 101791 h 5003808"/>
              <a:gd name="connsiteX33" fmla="*/ 5092160 w 12192000"/>
              <a:gd name="connsiteY33" fmla="*/ 113815 h 5003808"/>
              <a:gd name="connsiteX34" fmla="*/ 5158166 w 12192000"/>
              <a:gd name="connsiteY34" fmla="*/ 130180 h 5003808"/>
              <a:gd name="connsiteX35" fmla="*/ 5271252 w 12192000"/>
              <a:gd name="connsiteY35" fmla="*/ 151350 h 5003808"/>
              <a:gd name="connsiteX36" fmla="*/ 5294438 w 12192000"/>
              <a:gd name="connsiteY36" fmla="*/ 157168 h 5003808"/>
              <a:gd name="connsiteX37" fmla="*/ 5310840 w 12192000"/>
              <a:gd name="connsiteY37" fmla="*/ 167381 h 5003808"/>
              <a:gd name="connsiteX38" fmla="*/ 5311570 w 12192000"/>
              <a:gd name="connsiteY38" fmla="*/ 174293 h 5003808"/>
              <a:gd name="connsiteX39" fmla="*/ 5323756 w 12192000"/>
              <a:gd name="connsiteY39" fmla="*/ 178330 h 5003808"/>
              <a:gd name="connsiteX40" fmla="*/ 5326259 w 12192000"/>
              <a:gd name="connsiteY40" fmla="*/ 180492 h 5003808"/>
              <a:gd name="connsiteX41" fmla="*/ 5341357 w 12192000"/>
              <a:gd name="connsiteY41" fmla="*/ 191805 h 5003808"/>
              <a:gd name="connsiteX42" fmla="*/ 5391908 w 12192000"/>
              <a:gd name="connsiteY42" fmla="*/ 188903 h 5003808"/>
              <a:gd name="connsiteX43" fmla="*/ 5439031 w 12192000"/>
              <a:gd name="connsiteY43" fmla="*/ 207587 h 5003808"/>
              <a:gd name="connsiteX44" fmla="*/ 5640913 w 12192000"/>
              <a:gd name="connsiteY44" fmla="*/ 243640 h 5003808"/>
              <a:gd name="connsiteX45" fmla="*/ 5657312 w 12192000"/>
              <a:gd name="connsiteY45" fmla="*/ 271238 h 5003808"/>
              <a:gd name="connsiteX46" fmla="*/ 5877770 w 12192000"/>
              <a:gd name="connsiteY46" fmla="*/ 287577 h 5003808"/>
              <a:gd name="connsiteX47" fmla="*/ 5989615 w 12192000"/>
              <a:gd name="connsiteY47" fmla="*/ 310275 h 5003808"/>
              <a:gd name="connsiteX48" fmla="*/ 5996857 w 12192000"/>
              <a:gd name="connsiteY48" fmla="*/ 314161 h 5003808"/>
              <a:gd name="connsiteX49" fmla="*/ 6037387 w 12192000"/>
              <a:gd name="connsiteY49" fmla="*/ 303138 h 5003808"/>
              <a:gd name="connsiteX50" fmla="*/ 6113074 w 12192000"/>
              <a:gd name="connsiteY50" fmla="*/ 316457 h 5003808"/>
              <a:gd name="connsiteX51" fmla="*/ 6280929 w 12192000"/>
              <a:gd name="connsiteY51" fmla="*/ 341056 h 5003808"/>
              <a:gd name="connsiteX52" fmla="*/ 6298665 w 12192000"/>
              <a:gd name="connsiteY52" fmla="*/ 333543 h 5003808"/>
              <a:gd name="connsiteX53" fmla="*/ 6317326 w 12192000"/>
              <a:gd name="connsiteY53" fmla="*/ 330406 h 5003808"/>
              <a:gd name="connsiteX54" fmla="*/ 6319212 w 12192000"/>
              <a:gd name="connsiteY54" fmla="*/ 331616 h 5003808"/>
              <a:gd name="connsiteX55" fmla="*/ 6339724 w 12192000"/>
              <a:gd name="connsiteY55" fmla="*/ 332710 h 5003808"/>
              <a:gd name="connsiteX56" fmla="*/ 6345010 w 12192000"/>
              <a:gd name="connsiteY56" fmla="*/ 329760 h 5003808"/>
              <a:gd name="connsiteX57" fmla="*/ 6359332 w 12192000"/>
              <a:gd name="connsiteY57" fmla="*/ 329511 h 5003808"/>
              <a:gd name="connsiteX58" fmla="*/ 6388220 w 12192000"/>
              <a:gd name="connsiteY58" fmla="*/ 326326 h 5003808"/>
              <a:gd name="connsiteX59" fmla="*/ 6392994 w 12192000"/>
              <a:gd name="connsiteY59" fmla="*/ 328256 h 5003808"/>
              <a:gd name="connsiteX60" fmla="*/ 6435581 w 12192000"/>
              <a:gd name="connsiteY60" fmla="*/ 327387 h 5003808"/>
              <a:gd name="connsiteX61" fmla="*/ 6435870 w 12192000"/>
              <a:gd name="connsiteY61" fmla="*/ 328575 h 5003808"/>
              <a:gd name="connsiteX62" fmla="*/ 6446571 w 12192000"/>
              <a:gd name="connsiteY62" fmla="*/ 333569 h 5003808"/>
              <a:gd name="connsiteX63" fmla="*/ 6467701 w 12192000"/>
              <a:gd name="connsiteY63" fmla="*/ 340377 h 5003808"/>
              <a:gd name="connsiteX64" fmla="*/ 6512727 w 12192000"/>
              <a:gd name="connsiteY64" fmla="*/ 370917 h 5003808"/>
              <a:gd name="connsiteX65" fmla="*/ 6557094 w 12192000"/>
              <a:gd name="connsiteY65" fmla="*/ 370144 h 5003808"/>
              <a:gd name="connsiteX66" fmla="*/ 6565879 w 12192000"/>
              <a:gd name="connsiteY66" fmla="*/ 370642 h 5003808"/>
              <a:gd name="connsiteX67" fmla="*/ 6565997 w 12192000"/>
              <a:gd name="connsiteY67" fmla="*/ 370922 h 5003808"/>
              <a:gd name="connsiteX68" fmla="*/ 6575147 w 12192000"/>
              <a:gd name="connsiteY68" fmla="*/ 371986 h 5003808"/>
              <a:gd name="connsiteX69" fmla="*/ 6581899 w 12192000"/>
              <a:gd name="connsiteY69" fmla="*/ 371550 h 5003808"/>
              <a:gd name="connsiteX70" fmla="*/ 6598943 w 12192000"/>
              <a:gd name="connsiteY70" fmla="*/ 372518 h 5003808"/>
              <a:gd name="connsiteX71" fmla="*/ 6604421 w 12192000"/>
              <a:gd name="connsiteY71" fmla="*/ 374645 h 5003808"/>
              <a:gd name="connsiteX72" fmla="*/ 6606035 w 12192000"/>
              <a:gd name="connsiteY72" fmla="*/ 378077 h 5003808"/>
              <a:gd name="connsiteX73" fmla="*/ 6607669 w 12192000"/>
              <a:gd name="connsiteY73" fmla="*/ 377798 h 5003808"/>
              <a:gd name="connsiteX74" fmla="*/ 6637532 w 12192000"/>
              <a:gd name="connsiteY74" fmla="*/ 388737 h 5003808"/>
              <a:gd name="connsiteX75" fmla="*/ 6706880 w 12192000"/>
              <a:gd name="connsiteY75" fmla="*/ 402993 h 5003808"/>
              <a:gd name="connsiteX76" fmla="*/ 6747500 w 12192000"/>
              <a:gd name="connsiteY76" fmla="*/ 406998 h 5003808"/>
              <a:gd name="connsiteX77" fmla="*/ 6857783 w 12192000"/>
              <a:gd name="connsiteY77" fmla="*/ 422517 h 5003808"/>
              <a:gd name="connsiteX78" fmla="*/ 6967720 w 12192000"/>
              <a:gd name="connsiteY78" fmla="*/ 441551 h 5003808"/>
              <a:gd name="connsiteX79" fmla="*/ 7018394 w 12192000"/>
              <a:gd name="connsiteY79" fmla="*/ 470443 h 5003808"/>
              <a:gd name="connsiteX80" fmla="*/ 7024679 w 12192000"/>
              <a:gd name="connsiteY80" fmla="*/ 471580 h 5003808"/>
              <a:gd name="connsiteX81" fmla="*/ 7041715 w 12192000"/>
              <a:gd name="connsiteY81" fmla="*/ 469732 h 5003808"/>
              <a:gd name="connsiteX82" fmla="*/ 7048103 w 12192000"/>
              <a:gd name="connsiteY82" fmla="*/ 468222 h 5003808"/>
              <a:gd name="connsiteX83" fmla="*/ 7057490 w 12192000"/>
              <a:gd name="connsiteY83" fmla="*/ 467747 h 5003808"/>
              <a:gd name="connsiteX84" fmla="*/ 7057730 w 12192000"/>
              <a:gd name="connsiteY84" fmla="*/ 467995 h 5003808"/>
              <a:gd name="connsiteX85" fmla="*/ 7066511 w 12192000"/>
              <a:gd name="connsiteY85" fmla="*/ 467044 h 5003808"/>
              <a:gd name="connsiteX86" fmla="*/ 7109401 w 12192000"/>
              <a:gd name="connsiteY86" fmla="*/ 459098 h 5003808"/>
              <a:gd name="connsiteX87" fmla="*/ 7166830 w 12192000"/>
              <a:gd name="connsiteY87" fmla="*/ 480867 h 5003808"/>
              <a:gd name="connsiteX88" fmla="*/ 7190442 w 12192000"/>
              <a:gd name="connsiteY88" fmla="*/ 483920 h 5003808"/>
              <a:gd name="connsiteX89" fmla="*/ 7203083 w 12192000"/>
              <a:gd name="connsiteY89" fmla="*/ 486936 h 5003808"/>
              <a:gd name="connsiteX90" fmla="*/ 7203894 w 12192000"/>
              <a:gd name="connsiteY90" fmla="*/ 488020 h 5003808"/>
              <a:gd name="connsiteX91" fmla="*/ 7245004 w 12192000"/>
              <a:gd name="connsiteY91" fmla="*/ 480274 h 5003808"/>
              <a:gd name="connsiteX92" fmla="*/ 7250514 w 12192000"/>
              <a:gd name="connsiteY92" fmla="*/ 481336 h 5003808"/>
              <a:gd name="connsiteX93" fmla="*/ 7277246 w 12192000"/>
              <a:gd name="connsiteY93" fmla="*/ 473612 h 5003808"/>
              <a:gd name="connsiteX94" fmla="*/ 7291092 w 12192000"/>
              <a:gd name="connsiteY94" fmla="*/ 471047 h 5003808"/>
              <a:gd name="connsiteX95" fmla="*/ 7294933 w 12192000"/>
              <a:gd name="connsiteY95" fmla="*/ 467379 h 5003808"/>
              <a:gd name="connsiteX96" fmla="*/ 7315408 w 12192000"/>
              <a:gd name="connsiteY96" fmla="*/ 465090 h 5003808"/>
              <a:gd name="connsiteX97" fmla="*/ 7317786 w 12192000"/>
              <a:gd name="connsiteY97" fmla="*/ 465936 h 5003808"/>
              <a:gd name="connsiteX98" fmla="*/ 7334572 w 12192000"/>
              <a:gd name="connsiteY98" fmla="*/ 459918 h 5003808"/>
              <a:gd name="connsiteX99" fmla="*/ 7348520 w 12192000"/>
              <a:gd name="connsiteY99" fmla="*/ 449880 h 5003808"/>
              <a:gd name="connsiteX100" fmla="*/ 7522997 w 12192000"/>
              <a:gd name="connsiteY100" fmla="*/ 446039 h 5003808"/>
              <a:gd name="connsiteX101" fmla="*/ 7686985 w 12192000"/>
              <a:gd name="connsiteY101" fmla="*/ 423635 h 5003808"/>
              <a:gd name="connsiteX102" fmla="*/ 7854068 w 12192000"/>
              <a:gd name="connsiteY102" fmla="*/ 413604 h 5003808"/>
              <a:gd name="connsiteX103" fmla="*/ 8034165 w 12192000"/>
              <a:gd name="connsiteY103" fmla="*/ 395529 h 5003808"/>
              <a:gd name="connsiteX104" fmla="*/ 8094381 w 12192000"/>
              <a:gd name="connsiteY104" fmla="*/ 399548 h 5003808"/>
              <a:gd name="connsiteX105" fmla="*/ 8146898 w 12192000"/>
              <a:gd name="connsiteY105" fmla="*/ 382388 h 5003808"/>
              <a:gd name="connsiteX106" fmla="*/ 8168993 w 12192000"/>
              <a:gd name="connsiteY106" fmla="*/ 388660 h 5003808"/>
              <a:gd name="connsiteX107" fmla="*/ 8172809 w 12192000"/>
              <a:gd name="connsiteY107" fmla="*/ 389967 h 5003808"/>
              <a:gd name="connsiteX108" fmla="*/ 8187962 w 12192000"/>
              <a:gd name="connsiteY108" fmla="*/ 390263 h 5003808"/>
              <a:gd name="connsiteX109" fmla="*/ 8192382 w 12192000"/>
              <a:gd name="connsiteY109" fmla="*/ 396522 h 5003808"/>
              <a:gd name="connsiteX110" fmla="*/ 8375192 w 12192000"/>
              <a:gd name="connsiteY110" fmla="*/ 387709 h 5003808"/>
              <a:gd name="connsiteX111" fmla="*/ 8454377 w 12192000"/>
              <a:gd name="connsiteY111" fmla="*/ 384161 h 5003808"/>
              <a:gd name="connsiteX112" fmla="*/ 8484740 w 12192000"/>
              <a:gd name="connsiteY112" fmla="*/ 388989 h 5003808"/>
              <a:gd name="connsiteX113" fmla="*/ 8601673 w 12192000"/>
              <a:gd name="connsiteY113" fmla="*/ 400931 h 5003808"/>
              <a:gd name="connsiteX114" fmla="*/ 8701676 w 12192000"/>
              <a:gd name="connsiteY114" fmla="*/ 405181 h 5003808"/>
              <a:gd name="connsiteX115" fmla="*/ 8773288 w 12192000"/>
              <a:gd name="connsiteY115" fmla="*/ 381907 h 5003808"/>
              <a:gd name="connsiteX116" fmla="*/ 8779909 w 12192000"/>
              <a:gd name="connsiteY116" fmla="*/ 386276 h 5003808"/>
              <a:gd name="connsiteX117" fmla="*/ 8829932 w 12192000"/>
              <a:gd name="connsiteY117" fmla="*/ 383073 h 5003808"/>
              <a:gd name="connsiteX118" fmla="*/ 9003386 w 12192000"/>
              <a:gd name="connsiteY118" fmla="*/ 340072 h 5003808"/>
              <a:gd name="connsiteX119" fmla="*/ 9101185 w 12192000"/>
              <a:gd name="connsiteY119" fmla="*/ 334692 h 5003808"/>
              <a:gd name="connsiteX120" fmla="*/ 9136185 w 12192000"/>
              <a:gd name="connsiteY120" fmla="*/ 337908 h 5003808"/>
              <a:gd name="connsiteX121" fmla="*/ 9194801 w 12192000"/>
              <a:gd name="connsiteY121" fmla="*/ 342979 h 5003808"/>
              <a:gd name="connsiteX122" fmla="*/ 9239316 w 12192000"/>
              <a:gd name="connsiteY122" fmla="*/ 359388 h 5003808"/>
              <a:gd name="connsiteX123" fmla="*/ 9288052 w 12192000"/>
              <a:gd name="connsiteY123" fmla="*/ 358626 h 5003808"/>
              <a:gd name="connsiteX124" fmla="*/ 9298465 w 12192000"/>
              <a:gd name="connsiteY124" fmla="*/ 342126 h 5003808"/>
              <a:gd name="connsiteX125" fmla="*/ 9350892 w 12192000"/>
              <a:gd name="connsiteY125" fmla="*/ 346608 h 5003808"/>
              <a:gd name="connsiteX126" fmla="*/ 9430522 w 12192000"/>
              <a:gd name="connsiteY126" fmla="*/ 355198 h 5003808"/>
              <a:gd name="connsiteX127" fmla="*/ 9476215 w 12192000"/>
              <a:gd name="connsiteY127" fmla="*/ 355937 h 5003808"/>
              <a:gd name="connsiteX128" fmla="*/ 9601276 w 12192000"/>
              <a:gd name="connsiteY128" fmla="*/ 362534 h 5003808"/>
              <a:gd name="connsiteX129" fmla="*/ 9726733 w 12192000"/>
              <a:gd name="connsiteY129" fmla="*/ 372631 h 5003808"/>
              <a:gd name="connsiteX130" fmla="*/ 9802144 w 12192000"/>
              <a:gd name="connsiteY130" fmla="*/ 398309 h 5003808"/>
              <a:gd name="connsiteX131" fmla="*/ 9905153 w 12192000"/>
              <a:gd name="connsiteY131" fmla="*/ 404480 h 5003808"/>
              <a:gd name="connsiteX132" fmla="*/ 9922553 w 12192000"/>
              <a:gd name="connsiteY132" fmla="*/ 408399 h 5003808"/>
              <a:gd name="connsiteX133" fmla="*/ 10044658 w 12192000"/>
              <a:gd name="connsiteY133" fmla="*/ 421907 h 5003808"/>
              <a:gd name="connsiteX134" fmla="*/ 10184585 w 12192000"/>
              <a:gd name="connsiteY134" fmla="*/ 410968 h 5003808"/>
              <a:gd name="connsiteX135" fmla="*/ 10366435 w 12192000"/>
              <a:gd name="connsiteY135" fmla="*/ 466258 h 5003808"/>
              <a:gd name="connsiteX136" fmla="*/ 10688220 w 12192000"/>
              <a:gd name="connsiteY136" fmla="*/ 546088 h 5003808"/>
              <a:gd name="connsiteX137" fmla="*/ 11026690 w 12192000"/>
              <a:gd name="connsiteY137" fmla="*/ 554511 h 5003808"/>
              <a:gd name="connsiteX138" fmla="*/ 11113779 w 12192000"/>
              <a:gd name="connsiteY138" fmla="*/ 537698 h 5003808"/>
              <a:gd name="connsiteX139" fmla="*/ 11369556 w 12192000"/>
              <a:gd name="connsiteY139" fmla="*/ 495549 h 5003808"/>
              <a:gd name="connsiteX140" fmla="*/ 11623342 w 12192000"/>
              <a:gd name="connsiteY140" fmla="*/ 392258 h 5003808"/>
              <a:gd name="connsiteX141" fmla="*/ 11786511 w 12192000"/>
              <a:gd name="connsiteY141" fmla="*/ 362220 h 5003808"/>
              <a:gd name="connsiteX142" fmla="*/ 11862577 w 12192000"/>
              <a:gd name="connsiteY142" fmla="*/ 334379 h 5003808"/>
              <a:gd name="connsiteX143" fmla="*/ 11916612 w 12192000"/>
              <a:gd name="connsiteY143" fmla="*/ 327640 h 5003808"/>
              <a:gd name="connsiteX144" fmla="*/ 11948830 w 12192000"/>
              <a:gd name="connsiteY144" fmla="*/ 321892 h 5003808"/>
              <a:gd name="connsiteX145" fmla="*/ 12001583 w 12192000"/>
              <a:gd name="connsiteY145" fmla="*/ 283473 h 5003808"/>
              <a:gd name="connsiteX146" fmla="*/ 12174977 w 12192000"/>
              <a:gd name="connsiteY146" fmla="*/ 268482 h 5003808"/>
              <a:gd name="connsiteX147" fmla="*/ 12192000 w 12192000"/>
              <a:gd name="connsiteY147" fmla="*/ 260379 h 5003808"/>
              <a:gd name="connsiteX148" fmla="*/ 12192000 w 12192000"/>
              <a:gd name="connsiteY148" fmla="*/ 5003808 h 5003808"/>
              <a:gd name="connsiteX149" fmla="*/ 0 w 12192000"/>
              <a:gd name="connsiteY149" fmla="*/ 5003808 h 5003808"/>
              <a:gd name="connsiteX150" fmla="*/ 0 w 12192000"/>
              <a:gd name="connsiteY150" fmla="*/ 621279 h 5003808"/>
              <a:gd name="connsiteX151" fmla="*/ 11075 w 12192000"/>
              <a:gd name="connsiteY151" fmla="*/ 619008 h 5003808"/>
              <a:gd name="connsiteX152" fmla="*/ 44061 w 12192000"/>
              <a:gd name="connsiteY152" fmla="*/ 612426 h 5003808"/>
              <a:gd name="connsiteX153" fmla="*/ 136694 w 12192000"/>
              <a:gd name="connsiteY153" fmla="*/ 560245 h 5003808"/>
              <a:gd name="connsiteX154" fmla="*/ 170342 w 12192000"/>
              <a:gd name="connsiteY154" fmla="*/ 554907 h 5003808"/>
              <a:gd name="connsiteX155" fmla="*/ 168955 w 12192000"/>
              <a:gd name="connsiteY155" fmla="*/ 545994 h 5003808"/>
              <a:gd name="connsiteX156" fmla="*/ 181474 w 12192000"/>
              <a:gd name="connsiteY156" fmla="*/ 545111 h 5003808"/>
              <a:gd name="connsiteX157" fmla="*/ 209440 w 12192000"/>
              <a:gd name="connsiteY157" fmla="*/ 544391 h 5003808"/>
              <a:gd name="connsiteX158" fmla="*/ 293152 w 12192000"/>
              <a:gd name="connsiteY158" fmla="*/ 540406 h 5003808"/>
              <a:gd name="connsiteX159" fmla="*/ 315693 w 12192000"/>
              <a:gd name="connsiteY159" fmla="*/ 522860 h 5003808"/>
              <a:gd name="connsiteX160" fmla="*/ 337305 w 12192000"/>
              <a:gd name="connsiteY160" fmla="*/ 522202 h 5003808"/>
              <a:gd name="connsiteX161" fmla="*/ 462252 w 12192000"/>
              <a:gd name="connsiteY161" fmla="*/ 496981 h 5003808"/>
              <a:gd name="connsiteX162" fmla="*/ 479457 w 12192000"/>
              <a:gd name="connsiteY162" fmla="*/ 494953 h 5003808"/>
              <a:gd name="connsiteX163" fmla="*/ 488653 w 12192000"/>
              <a:gd name="connsiteY163" fmla="*/ 487087 h 5003808"/>
              <a:gd name="connsiteX164" fmla="*/ 522053 w 12192000"/>
              <a:gd name="connsiteY164" fmla="*/ 484955 h 5003808"/>
              <a:gd name="connsiteX165" fmla="*/ 523520 w 12192000"/>
              <a:gd name="connsiteY165" fmla="*/ 480543 h 5003808"/>
              <a:gd name="connsiteX166" fmla="*/ 632714 w 12192000"/>
              <a:gd name="connsiteY166" fmla="*/ 440931 h 5003808"/>
              <a:gd name="connsiteX167" fmla="*/ 651426 w 12192000"/>
              <a:gd name="connsiteY167" fmla="*/ 434374 h 5003808"/>
              <a:gd name="connsiteX168" fmla="*/ 667724 w 12192000"/>
              <a:gd name="connsiteY168" fmla="*/ 435968 h 5003808"/>
              <a:gd name="connsiteX169" fmla="*/ 757679 w 12192000"/>
              <a:gd name="connsiteY169" fmla="*/ 428975 h 5003808"/>
              <a:gd name="connsiteX170" fmla="*/ 779159 w 12192000"/>
              <a:gd name="connsiteY170" fmla="*/ 431889 h 5003808"/>
              <a:gd name="connsiteX171" fmla="*/ 788293 w 12192000"/>
              <a:gd name="connsiteY171" fmla="*/ 438693 h 5003808"/>
              <a:gd name="connsiteX172" fmla="*/ 822923 w 12192000"/>
              <a:gd name="connsiteY172" fmla="*/ 424904 h 5003808"/>
              <a:gd name="connsiteX173" fmla="*/ 876559 w 12192000"/>
              <a:gd name="connsiteY173" fmla="*/ 414918 h 5003808"/>
              <a:gd name="connsiteX174" fmla="*/ 902011 w 12192000"/>
              <a:gd name="connsiteY174" fmla="*/ 407948 h 5003808"/>
              <a:gd name="connsiteX175" fmla="*/ 922715 w 12192000"/>
              <a:gd name="connsiteY175" fmla="*/ 411529 h 5003808"/>
              <a:gd name="connsiteX176" fmla="*/ 1040139 w 12192000"/>
              <a:gd name="connsiteY176" fmla="*/ 410420 h 5003808"/>
              <a:gd name="connsiteX177" fmla="*/ 1067251 w 12192000"/>
              <a:gd name="connsiteY177" fmla="*/ 416214 h 5003808"/>
              <a:gd name="connsiteX178" fmla="*/ 1080272 w 12192000"/>
              <a:gd name="connsiteY178" fmla="*/ 428499 h 5003808"/>
              <a:gd name="connsiteX179" fmla="*/ 1090219 w 12192000"/>
              <a:gd name="connsiteY179" fmla="*/ 423856 h 5003808"/>
              <a:gd name="connsiteX180" fmla="*/ 1161226 w 12192000"/>
              <a:gd name="connsiteY180" fmla="*/ 422134 h 5003808"/>
              <a:gd name="connsiteX181" fmla="*/ 1207525 w 12192000"/>
              <a:gd name="connsiteY181" fmla="*/ 419869 h 5003808"/>
              <a:gd name="connsiteX182" fmla="*/ 1210030 w 12192000"/>
              <a:gd name="connsiteY182" fmla="*/ 402635 h 5003808"/>
              <a:gd name="connsiteX183" fmla="*/ 1251170 w 12192000"/>
              <a:gd name="connsiteY183" fmla="*/ 395772 h 5003808"/>
              <a:gd name="connsiteX184" fmla="*/ 1295331 w 12192000"/>
              <a:gd name="connsiteY184" fmla="*/ 406012 h 5003808"/>
              <a:gd name="connsiteX185" fmla="*/ 1347118 w 12192000"/>
              <a:gd name="connsiteY185" fmla="*/ 403534 h 5003808"/>
              <a:gd name="connsiteX186" fmla="*/ 1378108 w 12192000"/>
              <a:gd name="connsiteY186" fmla="*/ 402240 h 5003808"/>
              <a:gd name="connsiteX187" fmla="*/ 1459192 w 12192000"/>
              <a:gd name="connsiteY187" fmla="*/ 384749 h 5003808"/>
              <a:gd name="connsiteX188" fmla="*/ 1590120 w 12192000"/>
              <a:gd name="connsiteY188" fmla="*/ 321438 h 5003808"/>
              <a:gd name="connsiteX189" fmla="*/ 1631417 w 12192000"/>
              <a:gd name="connsiteY189" fmla="*/ 312057 h 5003808"/>
              <a:gd name="connsiteX190" fmla="*/ 1638727 w 12192000"/>
              <a:gd name="connsiteY190" fmla="*/ 315440 h 5003808"/>
              <a:gd name="connsiteX191" fmla="*/ 1844438 w 12192000"/>
              <a:gd name="connsiteY191" fmla="*/ 275134 h 5003808"/>
              <a:gd name="connsiteX192" fmla="*/ 1881324 w 12192000"/>
              <a:gd name="connsiteY192" fmla="*/ 272327 h 5003808"/>
              <a:gd name="connsiteX193" fmla="*/ 1908999 w 12192000"/>
              <a:gd name="connsiteY193" fmla="*/ 273168 h 5003808"/>
              <a:gd name="connsiteX194" fmla="*/ 1974956 w 12192000"/>
              <a:gd name="connsiteY194" fmla="*/ 259788 h 5003808"/>
              <a:gd name="connsiteX195" fmla="*/ 2082409 w 12192000"/>
              <a:gd name="connsiteY195" fmla="*/ 231120 h 5003808"/>
              <a:gd name="connsiteX196" fmla="*/ 2105639 w 12192000"/>
              <a:gd name="connsiteY196" fmla="*/ 226478 h 5003808"/>
              <a:gd name="connsiteX197" fmla="*/ 2126992 w 12192000"/>
              <a:gd name="connsiteY197" fmla="*/ 228298 h 5003808"/>
              <a:gd name="connsiteX198" fmla="*/ 2133154 w 12192000"/>
              <a:gd name="connsiteY198" fmla="*/ 233782 h 5003808"/>
              <a:gd name="connsiteX199" fmla="*/ 2146154 w 12192000"/>
              <a:gd name="connsiteY199" fmla="*/ 232162 h 5003808"/>
              <a:gd name="connsiteX200" fmla="*/ 2149901 w 12192000"/>
              <a:gd name="connsiteY200" fmla="*/ 232946 h 5003808"/>
              <a:gd name="connsiteX201" fmla="*/ 2171100 w 12192000"/>
              <a:gd name="connsiteY201" fmla="*/ 236219 h 5003808"/>
              <a:gd name="connsiteX202" fmla="*/ 2209148 w 12192000"/>
              <a:gd name="connsiteY202" fmla="*/ 213055 h 5003808"/>
              <a:gd name="connsiteX203" fmla="*/ 2261889 w 12192000"/>
              <a:gd name="connsiteY203" fmla="*/ 209362 h 5003808"/>
              <a:gd name="connsiteX204" fmla="*/ 2452315 w 12192000"/>
              <a:gd name="connsiteY204" fmla="*/ 156729 h 5003808"/>
              <a:gd name="connsiteX205" fmla="*/ 2487710 w 12192000"/>
              <a:gd name="connsiteY205" fmla="*/ 173097 h 5003808"/>
              <a:gd name="connsiteX206" fmla="*/ 2567870 w 12192000"/>
              <a:gd name="connsiteY206" fmla="*/ 160252 h 5003808"/>
              <a:gd name="connsiteX207" fmla="*/ 2677053 w 12192000"/>
              <a:gd name="connsiteY207" fmla="*/ 96343 h 5003808"/>
              <a:gd name="connsiteX208" fmla="*/ 2823914 w 12192000"/>
              <a:gd name="connsiteY208" fmla="*/ 70697 h 5003808"/>
              <a:gd name="connsiteX209" fmla="*/ 2831912 w 12192000"/>
              <a:gd name="connsiteY209" fmla="*/ 59256 h 5003808"/>
              <a:gd name="connsiteX210" fmla="*/ 2843870 w 12192000"/>
              <a:gd name="connsiteY210" fmla="*/ 51337 h 5003808"/>
              <a:gd name="connsiteX211" fmla="*/ 2846217 w 12192000"/>
              <a:gd name="connsiteY211" fmla="*/ 51855 h 5003808"/>
              <a:gd name="connsiteX212" fmla="*/ 2862745 w 12192000"/>
              <a:gd name="connsiteY212" fmla="*/ 47072 h 5003808"/>
              <a:gd name="connsiteX213" fmla="*/ 2864596 w 12192000"/>
              <a:gd name="connsiteY213" fmla="*/ 43048 h 5003808"/>
              <a:gd name="connsiteX214" fmla="*/ 2875381 w 12192000"/>
              <a:gd name="connsiteY214" fmla="*/ 38833 h 5003808"/>
              <a:gd name="connsiteX215" fmla="*/ 2895139 w 12192000"/>
              <a:gd name="connsiteY215" fmla="*/ 28016 h 5003808"/>
              <a:gd name="connsiteX216" fmla="*/ 2900232 w 12192000"/>
              <a:gd name="connsiteY216" fmla="*/ 28348 h 5003808"/>
              <a:gd name="connsiteX217" fmla="*/ 2932205 w 12192000"/>
              <a:gd name="connsiteY217" fmla="*/ 15703 h 5003808"/>
              <a:gd name="connsiteX218" fmla="*/ 2933310 w 12192000"/>
              <a:gd name="connsiteY218" fmla="*/ 16646 h 5003808"/>
              <a:gd name="connsiteX219" fmla="*/ 2945218 w 12192000"/>
              <a:gd name="connsiteY219" fmla="*/ 17971 h 5003808"/>
              <a:gd name="connsiteX220" fmla="*/ 2966465 w 12192000"/>
              <a:gd name="connsiteY220" fmla="*/ 17947 h 5003808"/>
              <a:gd name="connsiteX221" fmla="*/ 3023668 w 12192000"/>
              <a:gd name="connsiteY221" fmla="*/ 31735 h 5003808"/>
              <a:gd name="connsiteX222" fmla="*/ 3057077 w 12192000"/>
              <a:gd name="connsiteY222" fmla="*/ 18675 h 5003808"/>
              <a:gd name="connsiteX223" fmla="*/ 3151915 w 12192000"/>
              <a:gd name="connsiteY223" fmla="*/ 15073 h 5003808"/>
              <a:gd name="connsiteX224" fmla="*/ 3251671 w 12192000"/>
              <a:gd name="connsiteY224" fmla="*/ 35405 h 5003808"/>
              <a:gd name="connsiteX225" fmla="*/ 3351400 w 12192000"/>
              <a:gd name="connsiteY225" fmla="*/ 36517 h 5003808"/>
              <a:gd name="connsiteX226" fmla="*/ 3387481 w 12192000"/>
              <a:gd name="connsiteY226" fmla="*/ 35273 h 5003808"/>
              <a:gd name="connsiteX227" fmla="*/ 3451923 w 12192000"/>
              <a:gd name="connsiteY227" fmla="*/ 40312 h 5003808"/>
              <a:gd name="connsiteX228" fmla="*/ 3481520 w 12192000"/>
              <a:gd name="connsiteY228" fmla="*/ 47117 h 5003808"/>
              <a:gd name="connsiteX229" fmla="*/ 3482804 w 12192000"/>
              <a:gd name="connsiteY229" fmla="*/ 46642 h 5003808"/>
              <a:gd name="connsiteX230" fmla="*/ 3485495 w 12192000"/>
              <a:gd name="connsiteY230" fmla="*/ 49751 h 5003808"/>
              <a:gd name="connsiteX231" fmla="*/ 3490972 w 12192000"/>
              <a:gd name="connsiteY231" fmla="*/ 51116 h 5003808"/>
              <a:gd name="connsiteX232" fmla="*/ 3505835 w 12192000"/>
              <a:gd name="connsiteY232" fmla="*/ 49907 h 5003808"/>
              <a:gd name="connsiteX233" fmla="*/ 3511410 w 12192000"/>
              <a:gd name="connsiteY233" fmla="*/ 48638 h 5003808"/>
              <a:gd name="connsiteX234" fmla="*/ 3519598 w 12192000"/>
              <a:gd name="connsiteY234" fmla="*/ 48513 h 5003808"/>
              <a:gd name="connsiteX235" fmla="*/ 3519807 w 12192000"/>
              <a:gd name="connsiteY235" fmla="*/ 48768 h 5003808"/>
              <a:gd name="connsiteX236" fmla="*/ 3527466 w 12192000"/>
              <a:gd name="connsiteY236" fmla="*/ 48146 h 5003808"/>
              <a:gd name="connsiteX237" fmla="*/ 3564889 w 12192000"/>
              <a:gd name="connsiteY237" fmla="*/ 41820 h 5003808"/>
              <a:gd name="connsiteX238" fmla="*/ 3614922 w 12192000"/>
              <a:gd name="connsiteY238" fmla="*/ 65634 h 5003808"/>
              <a:gd name="connsiteX239" fmla="*/ 3635506 w 12192000"/>
              <a:gd name="connsiteY239" fmla="*/ 69548 h 5003808"/>
              <a:gd name="connsiteX240" fmla="*/ 3646525 w 12192000"/>
              <a:gd name="connsiteY240" fmla="*/ 73023 h 5003808"/>
              <a:gd name="connsiteX241" fmla="*/ 3647224 w 12192000"/>
              <a:gd name="connsiteY241" fmla="*/ 74133 h 5003808"/>
              <a:gd name="connsiteX242" fmla="*/ 3683100 w 12192000"/>
              <a:gd name="connsiteY242" fmla="*/ 67939 h 5003808"/>
              <a:gd name="connsiteX243" fmla="*/ 3687901 w 12192000"/>
              <a:gd name="connsiteY243" fmla="*/ 69202 h 5003808"/>
              <a:gd name="connsiteX244" fmla="*/ 3711234 w 12192000"/>
              <a:gd name="connsiteY244" fmla="*/ 62495 h 5003808"/>
              <a:gd name="connsiteX245" fmla="*/ 3723318 w 12192000"/>
              <a:gd name="connsiteY245" fmla="*/ 60455 h 5003808"/>
              <a:gd name="connsiteX246" fmla="*/ 3726677 w 12192000"/>
              <a:gd name="connsiteY246" fmla="*/ 56942 h 5003808"/>
              <a:gd name="connsiteX247" fmla="*/ 3744535 w 12192000"/>
              <a:gd name="connsiteY247" fmla="*/ 55420 h 5003808"/>
              <a:gd name="connsiteX248" fmla="*/ 3746608 w 12192000"/>
              <a:gd name="connsiteY248" fmla="*/ 56352 h 5003808"/>
              <a:gd name="connsiteX249" fmla="*/ 3761262 w 12192000"/>
              <a:gd name="connsiteY249" fmla="*/ 50977 h 5003808"/>
              <a:gd name="connsiteX250" fmla="*/ 3773451 w 12192000"/>
              <a:gd name="connsiteY250" fmla="*/ 41496 h 5003808"/>
              <a:gd name="connsiteX251" fmla="*/ 3925626 w 12192000"/>
              <a:gd name="connsiteY251" fmla="*/ 44131 h 5003808"/>
              <a:gd name="connsiteX252" fmla="*/ 4056184 w 12192000"/>
              <a:gd name="connsiteY252" fmla="*/ 3115 h 5003808"/>
              <a:gd name="connsiteX0" fmla="*/ 4056184 w 12192000"/>
              <a:gd name="connsiteY0" fmla="*/ 3115 h 5003808"/>
              <a:gd name="connsiteX1" fmla="*/ 4138795 w 12192000"/>
              <a:gd name="connsiteY1" fmla="*/ 5658 h 5003808"/>
              <a:gd name="connsiteX2" fmla="*/ 4166706 w 12192000"/>
              <a:gd name="connsiteY2" fmla="*/ 27903 h 5003808"/>
              <a:gd name="connsiteX3" fmla="*/ 4371550 w 12192000"/>
              <a:gd name="connsiteY3" fmla="*/ 12746 h 5003808"/>
              <a:gd name="connsiteX4" fmla="*/ 4424056 w 12192000"/>
              <a:gd name="connsiteY4" fmla="*/ 18981 h 5003808"/>
              <a:gd name="connsiteX5" fmla="*/ 4469897 w 12192000"/>
              <a:gd name="connsiteY5" fmla="*/ 3830 h 5003808"/>
              <a:gd name="connsiteX6" fmla="*/ 4489151 w 12192000"/>
              <a:gd name="connsiteY6" fmla="*/ 10897 h 5003808"/>
              <a:gd name="connsiteX7" fmla="*/ 4492479 w 12192000"/>
              <a:gd name="connsiteY7" fmla="*/ 12342 h 5003808"/>
              <a:gd name="connsiteX8" fmla="*/ 4505693 w 12192000"/>
              <a:gd name="connsiteY8" fmla="*/ 13196 h 5003808"/>
              <a:gd name="connsiteX9" fmla="*/ 4509529 w 12192000"/>
              <a:gd name="connsiteY9" fmla="*/ 19597 h 5003808"/>
              <a:gd name="connsiteX10" fmla="*/ 4529499 w 12192000"/>
              <a:gd name="connsiteY10" fmla="*/ 25299 h 5003808"/>
              <a:gd name="connsiteX11" fmla="*/ 4553795 w 12192000"/>
              <a:gd name="connsiteY11" fmla="*/ 25153 h 5003808"/>
              <a:gd name="connsiteX12" fmla="*/ 4640118 w 12192000"/>
              <a:gd name="connsiteY12" fmla="*/ 25311 h 5003808"/>
              <a:gd name="connsiteX13" fmla="*/ 4654127 w 12192000"/>
              <a:gd name="connsiteY13" fmla="*/ 21564 h 5003808"/>
              <a:gd name="connsiteX14" fmla="*/ 4700168 w 12192000"/>
              <a:gd name="connsiteY14" fmla="*/ 26565 h 5003808"/>
              <a:gd name="connsiteX15" fmla="*/ 4741127 w 12192000"/>
              <a:gd name="connsiteY15" fmla="*/ 27139 h 5003808"/>
              <a:gd name="connsiteX16" fmla="*/ 4767598 w 12192000"/>
              <a:gd name="connsiteY16" fmla="*/ 23884 h 5003808"/>
              <a:gd name="connsiteX17" fmla="*/ 4774592 w 12192000"/>
              <a:gd name="connsiteY17" fmla="*/ 26061 h 5003808"/>
              <a:gd name="connsiteX18" fmla="*/ 4801328 w 12192000"/>
              <a:gd name="connsiteY18" fmla="*/ 27066 h 5003808"/>
              <a:gd name="connsiteX19" fmla="*/ 4814870 w 12192000"/>
              <a:gd name="connsiteY19" fmla="*/ 23409 h 5003808"/>
              <a:gd name="connsiteX20" fmla="*/ 4828440 w 12192000"/>
              <a:gd name="connsiteY20" fmla="*/ 31027 h 5003808"/>
              <a:gd name="connsiteX21" fmla="*/ 4831826 w 12192000"/>
              <a:gd name="connsiteY21" fmla="*/ 36730 h 5003808"/>
              <a:gd name="connsiteX22" fmla="*/ 4850785 w 12192000"/>
              <a:gd name="connsiteY22" fmla="*/ 33802 h 5003808"/>
              <a:gd name="connsiteX23" fmla="*/ 4866468 w 12192000"/>
              <a:gd name="connsiteY23" fmla="*/ 39151 h 5003808"/>
              <a:gd name="connsiteX24" fmla="*/ 4879983 w 12192000"/>
              <a:gd name="connsiteY24" fmla="*/ 35227 h 5003808"/>
              <a:gd name="connsiteX25" fmla="*/ 4885635 w 12192000"/>
              <a:gd name="connsiteY25" fmla="*/ 35954 h 5003808"/>
              <a:gd name="connsiteX26" fmla="*/ 4899698 w 12192000"/>
              <a:gd name="connsiteY26" fmla="*/ 38488 h 5003808"/>
              <a:gd name="connsiteX27" fmla="*/ 4923986 w 12192000"/>
              <a:gd name="connsiteY27" fmla="*/ 44244 h 5003808"/>
              <a:gd name="connsiteX28" fmla="*/ 4931544 w 12192000"/>
              <a:gd name="connsiteY28" fmla="*/ 44970 h 5003808"/>
              <a:gd name="connsiteX29" fmla="*/ 4948135 w 12192000"/>
              <a:gd name="connsiteY29" fmla="*/ 54141 h 5003808"/>
              <a:gd name="connsiteX30" fmla="*/ 4980068 w 12192000"/>
              <a:gd name="connsiteY30" fmla="*/ 61664 h 5003808"/>
              <a:gd name="connsiteX31" fmla="*/ 5036541 w 12192000"/>
              <a:gd name="connsiteY31" fmla="*/ 88905 h 5003808"/>
              <a:gd name="connsiteX32" fmla="*/ 5069678 w 12192000"/>
              <a:gd name="connsiteY32" fmla="*/ 101791 h 5003808"/>
              <a:gd name="connsiteX33" fmla="*/ 5092160 w 12192000"/>
              <a:gd name="connsiteY33" fmla="*/ 113815 h 5003808"/>
              <a:gd name="connsiteX34" fmla="*/ 5158166 w 12192000"/>
              <a:gd name="connsiteY34" fmla="*/ 130180 h 5003808"/>
              <a:gd name="connsiteX35" fmla="*/ 5271252 w 12192000"/>
              <a:gd name="connsiteY35" fmla="*/ 151350 h 5003808"/>
              <a:gd name="connsiteX36" fmla="*/ 5294438 w 12192000"/>
              <a:gd name="connsiteY36" fmla="*/ 157168 h 5003808"/>
              <a:gd name="connsiteX37" fmla="*/ 5310840 w 12192000"/>
              <a:gd name="connsiteY37" fmla="*/ 167381 h 5003808"/>
              <a:gd name="connsiteX38" fmla="*/ 5311570 w 12192000"/>
              <a:gd name="connsiteY38" fmla="*/ 174293 h 5003808"/>
              <a:gd name="connsiteX39" fmla="*/ 5323756 w 12192000"/>
              <a:gd name="connsiteY39" fmla="*/ 178330 h 5003808"/>
              <a:gd name="connsiteX40" fmla="*/ 5326259 w 12192000"/>
              <a:gd name="connsiteY40" fmla="*/ 180492 h 5003808"/>
              <a:gd name="connsiteX41" fmla="*/ 5341357 w 12192000"/>
              <a:gd name="connsiteY41" fmla="*/ 191805 h 5003808"/>
              <a:gd name="connsiteX42" fmla="*/ 5391908 w 12192000"/>
              <a:gd name="connsiteY42" fmla="*/ 188903 h 5003808"/>
              <a:gd name="connsiteX43" fmla="*/ 5439031 w 12192000"/>
              <a:gd name="connsiteY43" fmla="*/ 207587 h 5003808"/>
              <a:gd name="connsiteX44" fmla="*/ 5640913 w 12192000"/>
              <a:gd name="connsiteY44" fmla="*/ 243640 h 5003808"/>
              <a:gd name="connsiteX45" fmla="*/ 5877770 w 12192000"/>
              <a:gd name="connsiteY45" fmla="*/ 287577 h 5003808"/>
              <a:gd name="connsiteX46" fmla="*/ 5989615 w 12192000"/>
              <a:gd name="connsiteY46" fmla="*/ 310275 h 5003808"/>
              <a:gd name="connsiteX47" fmla="*/ 5996857 w 12192000"/>
              <a:gd name="connsiteY47" fmla="*/ 314161 h 5003808"/>
              <a:gd name="connsiteX48" fmla="*/ 6037387 w 12192000"/>
              <a:gd name="connsiteY48" fmla="*/ 303138 h 5003808"/>
              <a:gd name="connsiteX49" fmla="*/ 6113074 w 12192000"/>
              <a:gd name="connsiteY49" fmla="*/ 316457 h 5003808"/>
              <a:gd name="connsiteX50" fmla="*/ 6280929 w 12192000"/>
              <a:gd name="connsiteY50" fmla="*/ 341056 h 5003808"/>
              <a:gd name="connsiteX51" fmla="*/ 6298665 w 12192000"/>
              <a:gd name="connsiteY51" fmla="*/ 333543 h 5003808"/>
              <a:gd name="connsiteX52" fmla="*/ 6317326 w 12192000"/>
              <a:gd name="connsiteY52" fmla="*/ 330406 h 5003808"/>
              <a:gd name="connsiteX53" fmla="*/ 6319212 w 12192000"/>
              <a:gd name="connsiteY53" fmla="*/ 331616 h 5003808"/>
              <a:gd name="connsiteX54" fmla="*/ 6339724 w 12192000"/>
              <a:gd name="connsiteY54" fmla="*/ 332710 h 5003808"/>
              <a:gd name="connsiteX55" fmla="*/ 6345010 w 12192000"/>
              <a:gd name="connsiteY55" fmla="*/ 329760 h 5003808"/>
              <a:gd name="connsiteX56" fmla="*/ 6359332 w 12192000"/>
              <a:gd name="connsiteY56" fmla="*/ 329511 h 5003808"/>
              <a:gd name="connsiteX57" fmla="*/ 6388220 w 12192000"/>
              <a:gd name="connsiteY57" fmla="*/ 326326 h 5003808"/>
              <a:gd name="connsiteX58" fmla="*/ 6392994 w 12192000"/>
              <a:gd name="connsiteY58" fmla="*/ 328256 h 5003808"/>
              <a:gd name="connsiteX59" fmla="*/ 6435581 w 12192000"/>
              <a:gd name="connsiteY59" fmla="*/ 327387 h 5003808"/>
              <a:gd name="connsiteX60" fmla="*/ 6435870 w 12192000"/>
              <a:gd name="connsiteY60" fmla="*/ 328575 h 5003808"/>
              <a:gd name="connsiteX61" fmla="*/ 6446571 w 12192000"/>
              <a:gd name="connsiteY61" fmla="*/ 333569 h 5003808"/>
              <a:gd name="connsiteX62" fmla="*/ 6467701 w 12192000"/>
              <a:gd name="connsiteY62" fmla="*/ 340377 h 5003808"/>
              <a:gd name="connsiteX63" fmla="*/ 6512727 w 12192000"/>
              <a:gd name="connsiteY63" fmla="*/ 370917 h 5003808"/>
              <a:gd name="connsiteX64" fmla="*/ 6557094 w 12192000"/>
              <a:gd name="connsiteY64" fmla="*/ 370144 h 5003808"/>
              <a:gd name="connsiteX65" fmla="*/ 6565879 w 12192000"/>
              <a:gd name="connsiteY65" fmla="*/ 370642 h 5003808"/>
              <a:gd name="connsiteX66" fmla="*/ 6565997 w 12192000"/>
              <a:gd name="connsiteY66" fmla="*/ 370922 h 5003808"/>
              <a:gd name="connsiteX67" fmla="*/ 6575147 w 12192000"/>
              <a:gd name="connsiteY67" fmla="*/ 371986 h 5003808"/>
              <a:gd name="connsiteX68" fmla="*/ 6581899 w 12192000"/>
              <a:gd name="connsiteY68" fmla="*/ 371550 h 5003808"/>
              <a:gd name="connsiteX69" fmla="*/ 6598943 w 12192000"/>
              <a:gd name="connsiteY69" fmla="*/ 372518 h 5003808"/>
              <a:gd name="connsiteX70" fmla="*/ 6604421 w 12192000"/>
              <a:gd name="connsiteY70" fmla="*/ 374645 h 5003808"/>
              <a:gd name="connsiteX71" fmla="*/ 6606035 w 12192000"/>
              <a:gd name="connsiteY71" fmla="*/ 378077 h 5003808"/>
              <a:gd name="connsiteX72" fmla="*/ 6607669 w 12192000"/>
              <a:gd name="connsiteY72" fmla="*/ 377798 h 5003808"/>
              <a:gd name="connsiteX73" fmla="*/ 6637532 w 12192000"/>
              <a:gd name="connsiteY73" fmla="*/ 388737 h 5003808"/>
              <a:gd name="connsiteX74" fmla="*/ 6706880 w 12192000"/>
              <a:gd name="connsiteY74" fmla="*/ 402993 h 5003808"/>
              <a:gd name="connsiteX75" fmla="*/ 6747500 w 12192000"/>
              <a:gd name="connsiteY75" fmla="*/ 406998 h 5003808"/>
              <a:gd name="connsiteX76" fmla="*/ 6857783 w 12192000"/>
              <a:gd name="connsiteY76" fmla="*/ 422517 h 5003808"/>
              <a:gd name="connsiteX77" fmla="*/ 6967720 w 12192000"/>
              <a:gd name="connsiteY77" fmla="*/ 441551 h 5003808"/>
              <a:gd name="connsiteX78" fmla="*/ 7018394 w 12192000"/>
              <a:gd name="connsiteY78" fmla="*/ 470443 h 5003808"/>
              <a:gd name="connsiteX79" fmla="*/ 7024679 w 12192000"/>
              <a:gd name="connsiteY79" fmla="*/ 471580 h 5003808"/>
              <a:gd name="connsiteX80" fmla="*/ 7041715 w 12192000"/>
              <a:gd name="connsiteY80" fmla="*/ 469732 h 5003808"/>
              <a:gd name="connsiteX81" fmla="*/ 7048103 w 12192000"/>
              <a:gd name="connsiteY81" fmla="*/ 468222 h 5003808"/>
              <a:gd name="connsiteX82" fmla="*/ 7057490 w 12192000"/>
              <a:gd name="connsiteY82" fmla="*/ 467747 h 5003808"/>
              <a:gd name="connsiteX83" fmla="*/ 7057730 w 12192000"/>
              <a:gd name="connsiteY83" fmla="*/ 467995 h 5003808"/>
              <a:gd name="connsiteX84" fmla="*/ 7066511 w 12192000"/>
              <a:gd name="connsiteY84" fmla="*/ 467044 h 5003808"/>
              <a:gd name="connsiteX85" fmla="*/ 7109401 w 12192000"/>
              <a:gd name="connsiteY85" fmla="*/ 459098 h 5003808"/>
              <a:gd name="connsiteX86" fmla="*/ 7166830 w 12192000"/>
              <a:gd name="connsiteY86" fmla="*/ 480867 h 5003808"/>
              <a:gd name="connsiteX87" fmla="*/ 7190442 w 12192000"/>
              <a:gd name="connsiteY87" fmla="*/ 483920 h 5003808"/>
              <a:gd name="connsiteX88" fmla="*/ 7203083 w 12192000"/>
              <a:gd name="connsiteY88" fmla="*/ 486936 h 5003808"/>
              <a:gd name="connsiteX89" fmla="*/ 7203894 w 12192000"/>
              <a:gd name="connsiteY89" fmla="*/ 488020 h 5003808"/>
              <a:gd name="connsiteX90" fmla="*/ 7245004 w 12192000"/>
              <a:gd name="connsiteY90" fmla="*/ 480274 h 5003808"/>
              <a:gd name="connsiteX91" fmla="*/ 7250514 w 12192000"/>
              <a:gd name="connsiteY91" fmla="*/ 481336 h 5003808"/>
              <a:gd name="connsiteX92" fmla="*/ 7277246 w 12192000"/>
              <a:gd name="connsiteY92" fmla="*/ 473612 h 5003808"/>
              <a:gd name="connsiteX93" fmla="*/ 7291092 w 12192000"/>
              <a:gd name="connsiteY93" fmla="*/ 471047 h 5003808"/>
              <a:gd name="connsiteX94" fmla="*/ 7294933 w 12192000"/>
              <a:gd name="connsiteY94" fmla="*/ 467379 h 5003808"/>
              <a:gd name="connsiteX95" fmla="*/ 7315408 w 12192000"/>
              <a:gd name="connsiteY95" fmla="*/ 465090 h 5003808"/>
              <a:gd name="connsiteX96" fmla="*/ 7317786 w 12192000"/>
              <a:gd name="connsiteY96" fmla="*/ 465936 h 5003808"/>
              <a:gd name="connsiteX97" fmla="*/ 7334572 w 12192000"/>
              <a:gd name="connsiteY97" fmla="*/ 459918 h 5003808"/>
              <a:gd name="connsiteX98" fmla="*/ 7348520 w 12192000"/>
              <a:gd name="connsiteY98" fmla="*/ 449880 h 5003808"/>
              <a:gd name="connsiteX99" fmla="*/ 7522997 w 12192000"/>
              <a:gd name="connsiteY99" fmla="*/ 446039 h 5003808"/>
              <a:gd name="connsiteX100" fmla="*/ 7686985 w 12192000"/>
              <a:gd name="connsiteY100" fmla="*/ 423635 h 5003808"/>
              <a:gd name="connsiteX101" fmla="*/ 7854068 w 12192000"/>
              <a:gd name="connsiteY101" fmla="*/ 413604 h 5003808"/>
              <a:gd name="connsiteX102" fmla="*/ 8034165 w 12192000"/>
              <a:gd name="connsiteY102" fmla="*/ 395529 h 5003808"/>
              <a:gd name="connsiteX103" fmla="*/ 8094381 w 12192000"/>
              <a:gd name="connsiteY103" fmla="*/ 399548 h 5003808"/>
              <a:gd name="connsiteX104" fmla="*/ 8146898 w 12192000"/>
              <a:gd name="connsiteY104" fmla="*/ 382388 h 5003808"/>
              <a:gd name="connsiteX105" fmla="*/ 8168993 w 12192000"/>
              <a:gd name="connsiteY105" fmla="*/ 388660 h 5003808"/>
              <a:gd name="connsiteX106" fmla="*/ 8172809 w 12192000"/>
              <a:gd name="connsiteY106" fmla="*/ 389967 h 5003808"/>
              <a:gd name="connsiteX107" fmla="*/ 8187962 w 12192000"/>
              <a:gd name="connsiteY107" fmla="*/ 390263 h 5003808"/>
              <a:gd name="connsiteX108" fmla="*/ 8192382 w 12192000"/>
              <a:gd name="connsiteY108" fmla="*/ 396522 h 5003808"/>
              <a:gd name="connsiteX109" fmla="*/ 8375192 w 12192000"/>
              <a:gd name="connsiteY109" fmla="*/ 387709 h 5003808"/>
              <a:gd name="connsiteX110" fmla="*/ 8454377 w 12192000"/>
              <a:gd name="connsiteY110" fmla="*/ 384161 h 5003808"/>
              <a:gd name="connsiteX111" fmla="*/ 8484740 w 12192000"/>
              <a:gd name="connsiteY111" fmla="*/ 388989 h 5003808"/>
              <a:gd name="connsiteX112" fmla="*/ 8601673 w 12192000"/>
              <a:gd name="connsiteY112" fmla="*/ 400931 h 5003808"/>
              <a:gd name="connsiteX113" fmla="*/ 8701676 w 12192000"/>
              <a:gd name="connsiteY113" fmla="*/ 405181 h 5003808"/>
              <a:gd name="connsiteX114" fmla="*/ 8773288 w 12192000"/>
              <a:gd name="connsiteY114" fmla="*/ 381907 h 5003808"/>
              <a:gd name="connsiteX115" fmla="*/ 8779909 w 12192000"/>
              <a:gd name="connsiteY115" fmla="*/ 386276 h 5003808"/>
              <a:gd name="connsiteX116" fmla="*/ 8829932 w 12192000"/>
              <a:gd name="connsiteY116" fmla="*/ 383073 h 5003808"/>
              <a:gd name="connsiteX117" fmla="*/ 9003386 w 12192000"/>
              <a:gd name="connsiteY117" fmla="*/ 340072 h 5003808"/>
              <a:gd name="connsiteX118" fmla="*/ 9101185 w 12192000"/>
              <a:gd name="connsiteY118" fmla="*/ 334692 h 5003808"/>
              <a:gd name="connsiteX119" fmla="*/ 9136185 w 12192000"/>
              <a:gd name="connsiteY119" fmla="*/ 337908 h 5003808"/>
              <a:gd name="connsiteX120" fmla="*/ 9194801 w 12192000"/>
              <a:gd name="connsiteY120" fmla="*/ 342979 h 5003808"/>
              <a:gd name="connsiteX121" fmla="*/ 9239316 w 12192000"/>
              <a:gd name="connsiteY121" fmla="*/ 359388 h 5003808"/>
              <a:gd name="connsiteX122" fmla="*/ 9288052 w 12192000"/>
              <a:gd name="connsiteY122" fmla="*/ 358626 h 5003808"/>
              <a:gd name="connsiteX123" fmla="*/ 9298465 w 12192000"/>
              <a:gd name="connsiteY123" fmla="*/ 342126 h 5003808"/>
              <a:gd name="connsiteX124" fmla="*/ 9350892 w 12192000"/>
              <a:gd name="connsiteY124" fmla="*/ 346608 h 5003808"/>
              <a:gd name="connsiteX125" fmla="*/ 9430522 w 12192000"/>
              <a:gd name="connsiteY125" fmla="*/ 355198 h 5003808"/>
              <a:gd name="connsiteX126" fmla="*/ 9476215 w 12192000"/>
              <a:gd name="connsiteY126" fmla="*/ 355937 h 5003808"/>
              <a:gd name="connsiteX127" fmla="*/ 9601276 w 12192000"/>
              <a:gd name="connsiteY127" fmla="*/ 362534 h 5003808"/>
              <a:gd name="connsiteX128" fmla="*/ 9726733 w 12192000"/>
              <a:gd name="connsiteY128" fmla="*/ 372631 h 5003808"/>
              <a:gd name="connsiteX129" fmla="*/ 9802144 w 12192000"/>
              <a:gd name="connsiteY129" fmla="*/ 398309 h 5003808"/>
              <a:gd name="connsiteX130" fmla="*/ 9905153 w 12192000"/>
              <a:gd name="connsiteY130" fmla="*/ 404480 h 5003808"/>
              <a:gd name="connsiteX131" fmla="*/ 9922553 w 12192000"/>
              <a:gd name="connsiteY131" fmla="*/ 408399 h 5003808"/>
              <a:gd name="connsiteX132" fmla="*/ 10044658 w 12192000"/>
              <a:gd name="connsiteY132" fmla="*/ 421907 h 5003808"/>
              <a:gd name="connsiteX133" fmla="*/ 10184585 w 12192000"/>
              <a:gd name="connsiteY133" fmla="*/ 410968 h 5003808"/>
              <a:gd name="connsiteX134" fmla="*/ 10366435 w 12192000"/>
              <a:gd name="connsiteY134" fmla="*/ 466258 h 5003808"/>
              <a:gd name="connsiteX135" fmla="*/ 10688220 w 12192000"/>
              <a:gd name="connsiteY135" fmla="*/ 546088 h 5003808"/>
              <a:gd name="connsiteX136" fmla="*/ 11026690 w 12192000"/>
              <a:gd name="connsiteY136" fmla="*/ 554511 h 5003808"/>
              <a:gd name="connsiteX137" fmla="*/ 11113779 w 12192000"/>
              <a:gd name="connsiteY137" fmla="*/ 537698 h 5003808"/>
              <a:gd name="connsiteX138" fmla="*/ 11369556 w 12192000"/>
              <a:gd name="connsiteY138" fmla="*/ 495549 h 5003808"/>
              <a:gd name="connsiteX139" fmla="*/ 11623342 w 12192000"/>
              <a:gd name="connsiteY139" fmla="*/ 392258 h 5003808"/>
              <a:gd name="connsiteX140" fmla="*/ 11786511 w 12192000"/>
              <a:gd name="connsiteY140" fmla="*/ 362220 h 5003808"/>
              <a:gd name="connsiteX141" fmla="*/ 11862577 w 12192000"/>
              <a:gd name="connsiteY141" fmla="*/ 334379 h 5003808"/>
              <a:gd name="connsiteX142" fmla="*/ 11916612 w 12192000"/>
              <a:gd name="connsiteY142" fmla="*/ 327640 h 5003808"/>
              <a:gd name="connsiteX143" fmla="*/ 11948830 w 12192000"/>
              <a:gd name="connsiteY143" fmla="*/ 321892 h 5003808"/>
              <a:gd name="connsiteX144" fmla="*/ 12001583 w 12192000"/>
              <a:gd name="connsiteY144" fmla="*/ 283473 h 5003808"/>
              <a:gd name="connsiteX145" fmla="*/ 12174977 w 12192000"/>
              <a:gd name="connsiteY145" fmla="*/ 268482 h 5003808"/>
              <a:gd name="connsiteX146" fmla="*/ 12192000 w 12192000"/>
              <a:gd name="connsiteY146" fmla="*/ 260379 h 5003808"/>
              <a:gd name="connsiteX147" fmla="*/ 12192000 w 12192000"/>
              <a:gd name="connsiteY147" fmla="*/ 5003808 h 5003808"/>
              <a:gd name="connsiteX148" fmla="*/ 0 w 12192000"/>
              <a:gd name="connsiteY148" fmla="*/ 5003808 h 5003808"/>
              <a:gd name="connsiteX149" fmla="*/ 0 w 12192000"/>
              <a:gd name="connsiteY149" fmla="*/ 621279 h 5003808"/>
              <a:gd name="connsiteX150" fmla="*/ 11075 w 12192000"/>
              <a:gd name="connsiteY150" fmla="*/ 619008 h 5003808"/>
              <a:gd name="connsiteX151" fmla="*/ 44061 w 12192000"/>
              <a:gd name="connsiteY151" fmla="*/ 612426 h 5003808"/>
              <a:gd name="connsiteX152" fmla="*/ 136694 w 12192000"/>
              <a:gd name="connsiteY152" fmla="*/ 560245 h 5003808"/>
              <a:gd name="connsiteX153" fmla="*/ 170342 w 12192000"/>
              <a:gd name="connsiteY153" fmla="*/ 554907 h 5003808"/>
              <a:gd name="connsiteX154" fmla="*/ 168955 w 12192000"/>
              <a:gd name="connsiteY154" fmla="*/ 545994 h 5003808"/>
              <a:gd name="connsiteX155" fmla="*/ 181474 w 12192000"/>
              <a:gd name="connsiteY155" fmla="*/ 545111 h 5003808"/>
              <a:gd name="connsiteX156" fmla="*/ 209440 w 12192000"/>
              <a:gd name="connsiteY156" fmla="*/ 544391 h 5003808"/>
              <a:gd name="connsiteX157" fmla="*/ 293152 w 12192000"/>
              <a:gd name="connsiteY157" fmla="*/ 540406 h 5003808"/>
              <a:gd name="connsiteX158" fmla="*/ 315693 w 12192000"/>
              <a:gd name="connsiteY158" fmla="*/ 522860 h 5003808"/>
              <a:gd name="connsiteX159" fmla="*/ 337305 w 12192000"/>
              <a:gd name="connsiteY159" fmla="*/ 522202 h 5003808"/>
              <a:gd name="connsiteX160" fmla="*/ 462252 w 12192000"/>
              <a:gd name="connsiteY160" fmla="*/ 496981 h 5003808"/>
              <a:gd name="connsiteX161" fmla="*/ 479457 w 12192000"/>
              <a:gd name="connsiteY161" fmla="*/ 494953 h 5003808"/>
              <a:gd name="connsiteX162" fmla="*/ 488653 w 12192000"/>
              <a:gd name="connsiteY162" fmla="*/ 487087 h 5003808"/>
              <a:gd name="connsiteX163" fmla="*/ 522053 w 12192000"/>
              <a:gd name="connsiteY163" fmla="*/ 484955 h 5003808"/>
              <a:gd name="connsiteX164" fmla="*/ 523520 w 12192000"/>
              <a:gd name="connsiteY164" fmla="*/ 480543 h 5003808"/>
              <a:gd name="connsiteX165" fmla="*/ 632714 w 12192000"/>
              <a:gd name="connsiteY165" fmla="*/ 440931 h 5003808"/>
              <a:gd name="connsiteX166" fmla="*/ 651426 w 12192000"/>
              <a:gd name="connsiteY166" fmla="*/ 434374 h 5003808"/>
              <a:gd name="connsiteX167" fmla="*/ 667724 w 12192000"/>
              <a:gd name="connsiteY167" fmla="*/ 435968 h 5003808"/>
              <a:gd name="connsiteX168" fmla="*/ 757679 w 12192000"/>
              <a:gd name="connsiteY168" fmla="*/ 428975 h 5003808"/>
              <a:gd name="connsiteX169" fmla="*/ 779159 w 12192000"/>
              <a:gd name="connsiteY169" fmla="*/ 431889 h 5003808"/>
              <a:gd name="connsiteX170" fmla="*/ 788293 w 12192000"/>
              <a:gd name="connsiteY170" fmla="*/ 438693 h 5003808"/>
              <a:gd name="connsiteX171" fmla="*/ 822923 w 12192000"/>
              <a:gd name="connsiteY171" fmla="*/ 424904 h 5003808"/>
              <a:gd name="connsiteX172" fmla="*/ 876559 w 12192000"/>
              <a:gd name="connsiteY172" fmla="*/ 414918 h 5003808"/>
              <a:gd name="connsiteX173" fmla="*/ 902011 w 12192000"/>
              <a:gd name="connsiteY173" fmla="*/ 407948 h 5003808"/>
              <a:gd name="connsiteX174" fmla="*/ 922715 w 12192000"/>
              <a:gd name="connsiteY174" fmla="*/ 411529 h 5003808"/>
              <a:gd name="connsiteX175" fmla="*/ 1040139 w 12192000"/>
              <a:gd name="connsiteY175" fmla="*/ 410420 h 5003808"/>
              <a:gd name="connsiteX176" fmla="*/ 1067251 w 12192000"/>
              <a:gd name="connsiteY176" fmla="*/ 416214 h 5003808"/>
              <a:gd name="connsiteX177" fmla="*/ 1080272 w 12192000"/>
              <a:gd name="connsiteY177" fmla="*/ 428499 h 5003808"/>
              <a:gd name="connsiteX178" fmla="*/ 1090219 w 12192000"/>
              <a:gd name="connsiteY178" fmla="*/ 423856 h 5003808"/>
              <a:gd name="connsiteX179" fmla="*/ 1161226 w 12192000"/>
              <a:gd name="connsiteY179" fmla="*/ 422134 h 5003808"/>
              <a:gd name="connsiteX180" fmla="*/ 1207525 w 12192000"/>
              <a:gd name="connsiteY180" fmla="*/ 419869 h 5003808"/>
              <a:gd name="connsiteX181" fmla="*/ 1210030 w 12192000"/>
              <a:gd name="connsiteY181" fmla="*/ 402635 h 5003808"/>
              <a:gd name="connsiteX182" fmla="*/ 1251170 w 12192000"/>
              <a:gd name="connsiteY182" fmla="*/ 395772 h 5003808"/>
              <a:gd name="connsiteX183" fmla="*/ 1295331 w 12192000"/>
              <a:gd name="connsiteY183" fmla="*/ 406012 h 5003808"/>
              <a:gd name="connsiteX184" fmla="*/ 1347118 w 12192000"/>
              <a:gd name="connsiteY184" fmla="*/ 403534 h 5003808"/>
              <a:gd name="connsiteX185" fmla="*/ 1378108 w 12192000"/>
              <a:gd name="connsiteY185" fmla="*/ 402240 h 5003808"/>
              <a:gd name="connsiteX186" fmla="*/ 1459192 w 12192000"/>
              <a:gd name="connsiteY186" fmla="*/ 384749 h 5003808"/>
              <a:gd name="connsiteX187" fmla="*/ 1590120 w 12192000"/>
              <a:gd name="connsiteY187" fmla="*/ 321438 h 5003808"/>
              <a:gd name="connsiteX188" fmla="*/ 1631417 w 12192000"/>
              <a:gd name="connsiteY188" fmla="*/ 312057 h 5003808"/>
              <a:gd name="connsiteX189" fmla="*/ 1638727 w 12192000"/>
              <a:gd name="connsiteY189" fmla="*/ 315440 h 5003808"/>
              <a:gd name="connsiteX190" fmla="*/ 1844438 w 12192000"/>
              <a:gd name="connsiteY190" fmla="*/ 275134 h 5003808"/>
              <a:gd name="connsiteX191" fmla="*/ 1881324 w 12192000"/>
              <a:gd name="connsiteY191" fmla="*/ 272327 h 5003808"/>
              <a:gd name="connsiteX192" fmla="*/ 1908999 w 12192000"/>
              <a:gd name="connsiteY192" fmla="*/ 273168 h 5003808"/>
              <a:gd name="connsiteX193" fmla="*/ 1974956 w 12192000"/>
              <a:gd name="connsiteY193" fmla="*/ 259788 h 5003808"/>
              <a:gd name="connsiteX194" fmla="*/ 2082409 w 12192000"/>
              <a:gd name="connsiteY194" fmla="*/ 231120 h 5003808"/>
              <a:gd name="connsiteX195" fmla="*/ 2105639 w 12192000"/>
              <a:gd name="connsiteY195" fmla="*/ 226478 h 5003808"/>
              <a:gd name="connsiteX196" fmla="*/ 2126992 w 12192000"/>
              <a:gd name="connsiteY196" fmla="*/ 228298 h 5003808"/>
              <a:gd name="connsiteX197" fmla="*/ 2133154 w 12192000"/>
              <a:gd name="connsiteY197" fmla="*/ 233782 h 5003808"/>
              <a:gd name="connsiteX198" fmla="*/ 2146154 w 12192000"/>
              <a:gd name="connsiteY198" fmla="*/ 232162 h 5003808"/>
              <a:gd name="connsiteX199" fmla="*/ 2149901 w 12192000"/>
              <a:gd name="connsiteY199" fmla="*/ 232946 h 5003808"/>
              <a:gd name="connsiteX200" fmla="*/ 2171100 w 12192000"/>
              <a:gd name="connsiteY200" fmla="*/ 236219 h 5003808"/>
              <a:gd name="connsiteX201" fmla="*/ 2209148 w 12192000"/>
              <a:gd name="connsiteY201" fmla="*/ 213055 h 5003808"/>
              <a:gd name="connsiteX202" fmla="*/ 2261889 w 12192000"/>
              <a:gd name="connsiteY202" fmla="*/ 209362 h 5003808"/>
              <a:gd name="connsiteX203" fmla="*/ 2452315 w 12192000"/>
              <a:gd name="connsiteY203" fmla="*/ 156729 h 5003808"/>
              <a:gd name="connsiteX204" fmla="*/ 2487710 w 12192000"/>
              <a:gd name="connsiteY204" fmla="*/ 173097 h 5003808"/>
              <a:gd name="connsiteX205" fmla="*/ 2567870 w 12192000"/>
              <a:gd name="connsiteY205" fmla="*/ 160252 h 5003808"/>
              <a:gd name="connsiteX206" fmla="*/ 2677053 w 12192000"/>
              <a:gd name="connsiteY206" fmla="*/ 96343 h 5003808"/>
              <a:gd name="connsiteX207" fmla="*/ 2823914 w 12192000"/>
              <a:gd name="connsiteY207" fmla="*/ 70697 h 5003808"/>
              <a:gd name="connsiteX208" fmla="*/ 2831912 w 12192000"/>
              <a:gd name="connsiteY208" fmla="*/ 59256 h 5003808"/>
              <a:gd name="connsiteX209" fmla="*/ 2843870 w 12192000"/>
              <a:gd name="connsiteY209" fmla="*/ 51337 h 5003808"/>
              <a:gd name="connsiteX210" fmla="*/ 2846217 w 12192000"/>
              <a:gd name="connsiteY210" fmla="*/ 51855 h 5003808"/>
              <a:gd name="connsiteX211" fmla="*/ 2862745 w 12192000"/>
              <a:gd name="connsiteY211" fmla="*/ 47072 h 5003808"/>
              <a:gd name="connsiteX212" fmla="*/ 2864596 w 12192000"/>
              <a:gd name="connsiteY212" fmla="*/ 43048 h 5003808"/>
              <a:gd name="connsiteX213" fmla="*/ 2875381 w 12192000"/>
              <a:gd name="connsiteY213" fmla="*/ 38833 h 5003808"/>
              <a:gd name="connsiteX214" fmla="*/ 2895139 w 12192000"/>
              <a:gd name="connsiteY214" fmla="*/ 28016 h 5003808"/>
              <a:gd name="connsiteX215" fmla="*/ 2900232 w 12192000"/>
              <a:gd name="connsiteY215" fmla="*/ 28348 h 5003808"/>
              <a:gd name="connsiteX216" fmla="*/ 2932205 w 12192000"/>
              <a:gd name="connsiteY216" fmla="*/ 15703 h 5003808"/>
              <a:gd name="connsiteX217" fmla="*/ 2933310 w 12192000"/>
              <a:gd name="connsiteY217" fmla="*/ 16646 h 5003808"/>
              <a:gd name="connsiteX218" fmla="*/ 2945218 w 12192000"/>
              <a:gd name="connsiteY218" fmla="*/ 17971 h 5003808"/>
              <a:gd name="connsiteX219" fmla="*/ 2966465 w 12192000"/>
              <a:gd name="connsiteY219" fmla="*/ 17947 h 5003808"/>
              <a:gd name="connsiteX220" fmla="*/ 3023668 w 12192000"/>
              <a:gd name="connsiteY220" fmla="*/ 31735 h 5003808"/>
              <a:gd name="connsiteX221" fmla="*/ 3057077 w 12192000"/>
              <a:gd name="connsiteY221" fmla="*/ 18675 h 5003808"/>
              <a:gd name="connsiteX222" fmla="*/ 3151915 w 12192000"/>
              <a:gd name="connsiteY222" fmla="*/ 15073 h 5003808"/>
              <a:gd name="connsiteX223" fmla="*/ 3251671 w 12192000"/>
              <a:gd name="connsiteY223" fmla="*/ 35405 h 5003808"/>
              <a:gd name="connsiteX224" fmla="*/ 3351400 w 12192000"/>
              <a:gd name="connsiteY224" fmla="*/ 36517 h 5003808"/>
              <a:gd name="connsiteX225" fmla="*/ 3387481 w 12192000"/>
              <a:gd name="connsiteY225" fmla="*/ 35273 h 5003808"/>
              <a:gd name="connsiteX226" fmla="*/ 3451923 w 12192000"/>
              <a:gd name="connsiteY226" fmla="*/ 40312 h 5003808"/>
              <a:gd name="connsiteX227" fmla="*/ 3481520 w 12192000"/>
              <a:gd name="connsiteY227" fmla="*/ 47117 h 5003808"/>
              <a:gd name="connsiteX228" fmla="*/ 3482804 w 12192000"/>
              <a:gd name="connsiteY228" fmla="*/ 46642 h 5003808"/>
              <a:gd name="connsiteX229" fmla="*/ 3485495 w 12192000"/>
              <a:gd name="connsiteY229" fmla="*/ 49751 h 5003808"/>
              <a:gd name="connsiteX230" fmla="*/ 3490972 w 12192000"/>
              <a:gd name="connsiteY230" fmla="*/ 51116 h 5003808"/>
              <a:gd name="connsiteX231" fmla="*/ 3505835 w 12192000"/>
              <a:gd name="connsiteY231" fmla="*/ 49907 h 5003808"/>
              <a:gd name="connsiteX232" fmla="*/ 3511410 w 12192000"/>
              <a:gd name="connsiteY232" fmla="*/ 48638 h 5003808"/>
              <a:gd name="connsiteX233" fmla="*/ 3519598 w 12192000"/>
              <a:gd name="connsiteY233" fmla="*/ 48513 h 5003808"/>
              <a:gd name="connsiteX234" fmla="*/ 3519807 w 12192000"/>
              <a:gd name="connsiteY234" fmla="*/ 48768 h 5003808"/>
              <a:gd name="connsiteX235" fmla="*/ 3527466 w 12192000"/>
              <a:gd name="connsiteY235" fmla="*/ 48146 h 5003808"/>
              <a:gd name="connsiteX236" fmla="*/ 3564889 w 12192000"/>
              <a:gd name="connsiteY236" fmla="*/ 41820 h 5003808"/>
              <a:gd name="connsiteX237" fmla="*/ 3614922 w 12192000"/>
              <a:gd name="connsiteY237" fmla="*/ 65634 h 5003808"/>
              <a:gd name="connsiteX238" fmla="*/ 3635506 w 12192000"/>
              <a:gd name="connsiteY238" fmla="*/ 69548 h 5003808"/>
              <a:gd name="connsiteX239" fmla="*/ 3646525 w 12192000"/>
              <a:gd name="connsiteY239" fmla="*/ 73023 h 5003808"/>
              <a:gd name="connsiteX240" fmla="*/ 3647224 w 12192000"/>
              <a:gd name="connsiteY240" fmla="*/ 74133 h 5003808"/>
              <a:gd name="connsiteX241" fmla="*/ 3683100 w 12192000"/>
              <a:gd name="connsiteY241" fmla="*/ 67939 h 5003808"/>
              <a:gd name="connsiteX242" fmla="*/ 3687901 w 12192000"/>
              <a:gd name="connsiteY242" fmla="*/ 69202 h 5003808"/>
              <a:gd name="connsiteX243" fmla="*/ 3711234 w 12192000"/>
              <a:gd name="connsiteY243" fmla="*/ 62495 h 5003808"/>
              <a:gd name="connsiteX244" fmla="*/ 3723318 w 12192000"/>
              <a:gd name="connsiteY244" fmla="*/ 60455 h 5003808"/>
              <a:gd name="connsiteX245" fmla="*/ 3726677 w 12192000"/>
              <a:gd name="connsiteY245" fmla="*/ 56942 h 5003808"/>
              <a:gd name="connsiteX246" fmla="*/ 3744535 w 12192000"/>
              <a:gd name="connsiteY246" fmla="*/ 55420 h 5003808"/>
              <a:gd name="connsiteX247" fmla="*/ 3746608 w 12192000"/>
              <a:gd name="connsiteY247" fmla="*/ 56352 h 5003808"/>
              <a:gd name="connsiteX248" fmla="*/ 3761262 w 12192000"/>
              <a:gd name="connsiteY248" fmla="*/ 50977 h 5003808"/>
              <a:gd name="connsiteX249" fmla="*/ 3773451 w 12192000"/>
              <a:gd name="connsiteY249" fmla="*/ 41496 h 5003808"/>
              <a:gd name="connsiteX250" fmla="*/ 3925626 w 12192000"/>
              <a:gd name="connsiteY250" fmla="*/ 44131 h 5003808"/>
              <a:gd name="connsiteX251" fmla="*/ 4056184 w 12192000"/>
              <a:gd name="connsiteY251" fmla="*/ 3115 h 5003808"/>
              <a:gd name="connsiteX0" fmla="*/ 4056184 w 12192000"/>
              <a:gd name="connsiteY0" fmla="*/ 3115 h 5003808"/>
              <a:gd name="connsiteX1" fmla="*/ 4138795 w 12192000"/>
              <a:gd name="connsiteY1" fmla="*/ 5658 h 5003808"/>
              <a:gd name="connsiteX2" fmla="*/ 4166706 w 12192000"/>
              <a:gd name="connsiteY2" fmla="*/ 27903 h 5003808"/>
              <a:gd name="connsiteX3" fmla="*/ 4371550 w 12192000"/>
              <a:gd name="connsiteY3" fmla="*/ 12746 h 5003808"/>
              <a:gd name="connsiteX4" fmla="*/ 4424056 w 12192000"/>
              <a:gd name="connsiteY4" fmla="*/ 18981 h 5003808"/>
              <a:gd name="connsiteX5" fmla="*/ 4469897 w 12192000"/>
              <a:gd name="connsiteY5" fmla="*/ 3830 h 5003808"/>
              <a:gd name="connsiteX6" fmla="*/ 4489151 w 12192000"/>
              <a:gd name="connsiteY6" fmla="*/ 10897 h 5003808"/>
              <a:gd name="connsiteX7" fmla="*/ 4492479 w 12192000"/>
              <a:gd name="connsiteY7" fmla="*/ 12342 h 5003808"/>
              <a:gd name="connsiteX8" fmla="*/ 4505693 w 12192000"/>
              <a:gd name="connsiteY8" fmla="*/ 13196 h 5003808"/>
              <a:gd name="connsiteX9" fmla="*/ 4509529 w 12192000"/>
              <a:gd name="connsiteY9" fmla="*/ 19597 h 5003808"/>
              <a:gd name="connsiteX10" fmla="*/ 4529499 w 12192000"/>
              <a:gd name="connsiteY10" fmla="*/ 25299 h 5003808"/>
              <a:gd name="connsiteX11" fmla="*/ 4553795 w 12192000"/>
              <a:gd name="connsiteY11" fmla="*/ 25153 h 5003808"/>
              <a:gd name="connsiteX12" fmla="*/ 4640118 w 12192000"/>
              <a:gd name="connsiteY12" fmla="*/ 25311 h 5003808"/>
              <a:gd name="connsiteX13" fmla="*/ 4654127 w 12192000"/>
              <a:gd name="connsiteY13" fmla="*/ 21564 h 5003808"/>
              <a:gd name="connsiteX14" fmla="*/ 4700168 w 12192000"/>
              <a:gd name="connsiteY14" fmla="*/ 26565 h 5003808"/>
              <a:gd name="connsiteX15" fmla="*/ 4741127 w 12192000"/>
              <a:gd name="connsiteY15" fmla="*/ 27139 h 5003808"/>
              <a:gd name="connsiteX16" fmla="*/ 4767598 w 12192000"/>
              <a:gd name="connsiteY16" fmla="*/ 23884 h 5003808"/>
              <a:gd name="connsiteX17" fmla="*/ 4774592 w 12192000"/>
              <a:gd name="connsiteY17" fmla="*/ 26061 h 5003808"/>
              <a:gd name="connsiteX18" fmla="*/ 4801328 w 12192000"/>
              <a:gd name="connsiteY18" fmla="*/ 27066 h 5003808"/>
              <a:gd name="connsiteX19" fmla="*/ 4814870 w 12192000"/>
              <a:gd name="connsiteY19" fmla="*/ 23409 h 5003808"/>
              <a:gd name="connsiteX20" fmla="*/ 4828440 w 12192000"/>
              <a:gd name="connsiteY20" fmla="*/ 31027 h 5003808"/>
              <a:gd name="connsiteX21" fmla="*/ 4831826 w 12192000"/>
              <a:gd name="connsiteY21" fmla="*/ 36730 h 5003808"/>
              <a:gd name="connsiteX22" fmla="*/ 4850785 w 12192000"/>
              <a:gd name="connsiteY22" fmla="*/ 33802 h 5003808"/>
              <a:gd name="connsiteX23" fmla="*/ 4866468 w 12192000"/>
              <a:gd name="connsiteY23" fmla="*/ 39151 h 5003808"/>
              <a:gd name="connsiteX24" fmla="*/ 4879983 w 12192000"/>
              <a:gd name="connsiteY24" fmla="*/ 35227 h 5003808"/>
              <a:gd name="connsiteX25" fmla="*/ 4885635 w 12192000"/>
              <a:gd name="connsiteY25" fmla="*/ 35954 h 5003808"/>
              <a:gd name="connsiteX26" fmla="*/ 4899698 w 12192000"/>
              <a:gd name="connsiteY26" fmla="*/ 38488 h 5003808"/>
              <a:gd name="connsiteX27" fmla="*/ 4923986 w 12192000"/>
              <a:gd name="connsiteY27" fmla="*/ 44244 h 5003808"/>
              <a:gd name="connsiteX28" fmla="*/ 4931544 w 12192000"/>
              <a:gd name="connsiteY28" fmla="*/ 44970 h 5003808"/>
              <a:gd name="connsiteX29" fmla="*/ 4948135 w 12192000"/>
              <a:gd name="connsiteY29" fmla="*/ 54141 h 5003808"/>
              <a:gd name="connsiteX30" fmla="*/ 4980068 w 12192000"/>
              <a:gd name="connsiteY30" fmla="*/ 61664 h 5003808"/>
              <a:gd name="connsiteX31" fmla="*/ 5036541 w 12192000"/>
              <a:gd name="connsiteY31" fmla="*/ 88905 h 5003808"/>
              <a:gd name="connsiteX32" fmla="*/ 5069678 w 12192000"/>
              <a:gd name="connsiteY32" fmla="*/ 101791 h 5003808"/>
              <a:gd name="connsiteX33" fmla="*/ 5092160 w 12192000"/>
              <a:gd name="connsiteY33" fmla="*/ 113815 h 5003808"/>
              <a:gd name="connsiteX34" fmla="*/ 5158166 w 12192000"/>
              <a:gd name="connsiteY34" fmla="*/ 130180 h 5003808"/>
              <a:gd name="connsiteX35" fmla="*/ 5271252 w 12192000"/>
              <a:gd name="connsiteY35" fmla="*/ 151350 h 5003808"/>
              <a:gd name="connsiteX36" fmla="*/ 5294438 w 12192000"/>
              <a:gd name="connsiteY36" fmla="*/ 157168 h 5003808"/>
              <a:gd name="connsiteX37" fmla="*/ 5310840 w 12192000"/>
              <a:gd name="connsiteY37" fmla="*/ 167381 h 5003808"/>
              <a:gd name="connsiteX38" fmla="*/ 5311570 w 12192000"/>
              <a:gd name="connsiteY38" fmla="*/ 174293 h 5003808"/>
              <a:gd name="connsiteX39" fmla="*/ 5323756 w 12192000"/>
              <a:gd name="connsiteY39" fmla="*/ 178330 h 5003808"/>
              <a:gd name="connsiteX40" fmla="*/ 5326259 w 12192000"/>
              <a:gd name="connsiteY40" fmla="*/ 180492 h 5003808"/>
              <a:gd name="connsiteX41" fmla="*/ 5341357 w 12192000"/>
              <a:gd name="connsiteY41" fmla="*/ 191805 h 5003808"/>
              <a:gd name="connsiteX42" fmla="*/ 5391908 w 12192000"/>
              <a:gd name="connsiteY42" fmla="*/ 188903 h 5003808"/>
              <a:gd name="connsiteX43" fmla="*/ 5492371 w 12192000"/>
              <a:gd name="connsiteY43" fmla="*/ 234753 h 5003808"/>
              <a:gd name="connsiteX44" fmla="*/ 5640913 w 12192000"/>
              <a:gd name="connsiteY44" fmla="*/ 243640 h 5003808"/>
              <a:gd name="connsiteX45" fmla="*/ 5877770 w 12192000"/>
              <a:gd name="connsiteY45" fmla="*/ 287577 h 5003808"/>
              <a:gd name="connsiteX46" fmla="*/ 5989615 w 12192000"/>
              <a:gd name="connsiteY46" fmla="*/ 310275 h 5003808"/>
              <a:gd name="connsiteX47" fmla="*/ 5996857 w 12192000"/>
              <a:gd name="connsiteY47" fmla="*/ 314161 h 5003808"/>
              <a:gd name="connsiteX48" fmla="*/ 6037387 w 12192000"/>
              <a:gd name="connsiteY48" fmla="*/ 303138 h 5003808"/>
              <a:gd name="connsiteX49" fmla="*/ 6113074 w 12192000"/>
              <a:gd name="connsiteY49" fmla="*/ 316457 h 5003808"/>
              <a:gd name="connsiteX50" fmla="*/ 6280929 w 12192000"/>
              <a:gd name="connsiteY50" fmla="*/ 341056 h 5003808"/>
              <a:gd name="connsiteX51" fmla="*/ 6298665 w 12192000"/>
              <a:gd name="connsiteY51" fmla="*/ 333543 h 5003808"/>
              <a:gd name="connsiteX52" fmla="*/ 6317326 w 12192000"/>
              <a:gd name="connsiteY52" fmla="*/ 330406 h 5003808"/>
              <a:gd name="connsiteX53" fmla="*/ 6319212 w 12192000"/>
              <a:gd name="connsiteY53" fmla="*/ 331616 h 5003808"/>
              <a:gd name="connsiteX54" fmla="*/ 6339724 w 12192000"/>
              <a:gd name="connsiteY54" fmla="*/ 332710 h 5003808"/>
              <a:gd name="connsiteX55" fmla="*/ 6345010 w 12192000"/>
              <a:gd name="connsiteY55" fmla="*/ 329760 h 5003808"/>
              <a:gd name="connsiteX56" fmla="*/ 6359332 w 12192000"/>
              <a:gd name="connsiteY56" fmla="*/ 329511 h 5003808"/>
              <a:gd name="connsiteX57" fmla="*/ 6388220 w 12192000"/>
              <a:gd name="connsiteY57" fmla="*/ 326326 h 5003808"/>
              <a:gd name="connsiteX58" fmla="*/ 6392994 w 12192000"/>
              <a:gd name="connsiteY58" fmla="*/ 328256 h 5003808"/>
              <a:gd name="connsiteX59" fmla="*/ 6435581 w 12192000"/>
              <a:gd name="connsiteY59" fmla="*/ 327387 h 5003808"/>
              <a:gd name="connsiteX60" fmla="*/ 6435870 w 12192000"/>
              <a:gd name="connsiteY60" fmla="*/ 328575 h 5003808"/>
              <a:gd name="connsiteX61" fmla="*/ 6446571 w 12192000"/>
              <a:gd name="connsiteY61" fmla="*/ 333569 h 5003808"/>
              <a:gd name="connsiteX62" fmla="*/ 6467701 w 12192000"/>
              <a:gd name="connsiteY62" fmla="*/ 340377 h 5003808"/>
              <a:gd name="connsiteX63" fmla="*/ 6512727 w 12192000"/>
              <a:gd name="connsiteY63" fmla="*/ 370917 h 5003808"/>
              <a:gd name="connsiteX64" fmla="*/ 6557094 w 12192000"/>
              <a:gd name="connsiteY64" fmla="*/ 370144 h 5003808"/>
              <a:gd name="connsiteX65" fmla="*/ 6565879 w 12192000"/>
              <a:gd name="connsiteY65" fmla="*/ 370642 h 5003808"/>
              <a:gd name="connsiteX66" fmla="*/ 6565997 w 12192000"/>
              <a:gd name="connsiteY66" fmla="*/ 370922 h 5003808"/>
              <a:gd name="connsiteX67" fmla="*/ 6575147 w 12192000"/>
              <a:gd name="connsiteY67" fmla="*/ 371986 h 5003808"/>
              <a:gd name="connsiteX68" fmla="*/ 6581899 w 12192000"/>
              <a:gd name="connsiteY68" fmla="*/ 371550 h 5003808"/>
              <a:gd name="connsiteX69" fmla="*/ 6598943 w 12192000"/>
              <a:gd name="connsiteY69" fmla="*/ 372518 h 5003808"/>
              <a:gd name="connsiteX70" fmla="*/ 6604421 w 12192000"/>
              <a:gd name="connsiteY70" fmla="*/ 374645 h 5003808"/>
              <a:gd name="connsiteX71" fmla="*/ 6606035 w 12192000"/>
              <a:gd name="connsiteY71" fmla="*/ 378077 h 5003808"/>
              <a:gd name="connsiteX72" fmla="*/ 6607669 w 12192000"/>
              <a:gd name="connsiteY72" fmla="*/ 377798 h 5003808"/>
              <a:gd name="connsiteX73" fmla="*/ 6637532 w 12192000"/>
              <a:gd name="connsiteY73" fmla="*/ 388737 h 5003808"/>
              <a:gd name="connsiteX74" fmla="*/ 6706880 w 12192000"/>
              <a:gd name="connsiteY74" fmla="*/ 402993 h 5003808"/>
              <a:gd name="connsiteX75" fmla="*/ 6747500 w 12192000"/>
              <a:gd name="connsiteY75" fmla="*/ 406998 h 5003808"/>
              <a:gd name="connsiteX76" fmla="*/ 6857783 w 12192000"/>
              <a:gd name="connsiteY76" fmla="*/ 422517 h 5003808"/>
              <a:gd name="connsiteX77" fmla="*/ 6967720 w 12192000"/>
              <a:gd name="connsiteY77" fmla="*/ 441551 h 5003808"/>
              <a:gd name="connsiteX78" fmla="*/ 7018394 w 12192000"/>
              <a:gd name="connsiteY78" fmla="*/ 470443 h 5003808"/>
              <a:gd name="connsiteX79" fmla="*/ 7024679 w 12192000"/>
              <a:gd name="connsiteY79" fmla="*/ 471580 h 5003808"/>
              <a:gd name="connsiteX80" fmla="*/ 7041715 w 12192000"/>
              <a:gd name="connsiteY80" fmla="*/ 469732 h 5003808"/>
              <a:gd name="connsiteX81" fmla="*/ 7048103 w 12192000"/>
              <a:gd name="connsiteY81" fmla="*/ 468222 h 5003808"/>
              <a:gd name="connsiteX82" fmla="*/ 7057490 w 12192000"/>
              <a:gd name="connsiteY82" fmla="*/ 467747 h 5003808"/>
              <a:gd name="connsiteX83" fmla="*/ 7057730 w 12192000"/>
              <a:gd name="connsiteY83" fmla="*/ 467995 h 5003808"/>
              <a:gd name="connsiteX84" fmla="*/ 7066511 w 12192000"/>
              <a:gd name="connsiteY84" fmla="*/ 467044 h 5003808"/>
              <a:gd name="connsiteX85" fmla="*/ 7109401 w 12192000"/>
              <a:gd name="connsiteY85" fmla="*/ 459098 h 5003808"/>
              <a:gd name="connsiteX86" fmla="*/ 7166830 w 12192000"/>
              <a:gd name="connsiteY86" fmla="*/ 480867 h 5003808"/>
              <a:gd name="connsiteX87" fmla="*/ 7190442 w 12192000"/>
              <a:gd name="connsiteY87" fmla="*/ 483920 h 5003808"/>
              <a:gd name="connsiteX88" fmla="*/ 7203083 w 12192000"/>
              <a:gd name="connsiteY88" fmla="*/ 486936 h 5003808"/>
              <a:gd name="connsiteX89" fmla="*/ 7203894 w 12192000"/>
              <a:gd name="connsiteY89" fmla="*/ 488020 h 5003808"/>
              <a:gd name="connsiteX90" fmla="*/ 7245004 w 12192000"/>
              <a:gd name="connsiteY90" fmla="*/ 480274 h 5003808"/>
              <a:gd name="connsiteX91" fmla="*/ 7250514 w 12192000"/>
              <a:gd name="connsiteY91" fmla="*/ 481336 h 5003808"/>
              <a:gd name="connsiteX92" fmla="*/ 7277246 w 12192000"/>
              <a:gd name="connsiteY92" fmla="*/ 473612 h 5003808"/>
              <a:gd name="connsiteX93" fmla="*/ 7291092 w 12192000"/>
              <a:gd name="connsiteY93" fmla="*/ 471047 h 5003808"/>
              <a:gd name="connsiteX94" fmla="*/ 7294933 w 12192000"/>
              <a:gd name="connsiteY94" fmla="*/ 467379 h 5003808"/>
              <a:gd name="connsiteX95" fmla="*/ 7315408 w 12192000"/>
              <a:gd name="connsiteY95" fmla="*/ 465090 h 5003808"/>
              <a:gd name="connsiteX96" fmla="*/ 7317786 w 12192000"/>
              <a:gd name="connsiteY96" fmla="*/ 465936 h 5003808"/>
              <a:gd name="connsiteX97" fmla="*/ 7334572 w 12192000"/>
              <a:gd name="connsiteY97" fmla="*/ 459918 h 5003808"/>
              <a:gd name="connsiteX98" fmla="*/ 7348520 w 12192000"/>
              <a:gd name="connsiteY98" fmla="*/ 449880 h 5003808"/>
              <a:gd name="connsiteX99" fmla="*/ 7522997 w 12192000"/>
              <a:gd name="connsiteY99" fmla="*/ 446039 h 5003808"/>
              <a:gd name="connsiteX100" fmla="*/ 7686985 w 12192000"/>
              <a:gd name="connsiteY100" fmla="*/ 423635 h 5003808"/>
              <a:gd name="connsiteX101" fmla="*/ 7854068 w 12192000"/>
              <a:gd name="connsiteY101" fmla="*/ 413604 h 5003808"/>
              <a:gd name="connsiteX102" fmla="*/ 8034165 w 12192000"/>
              <a:gd name="connsiteY102" fmla="*/ 395529 h 5003808"/>
              <a:gd name="connsiteX103" fmla="*/ 8094381 w 12192000"/>
              <a:gd name="connsiteY103" fmla="*/ 399548 h 5003808"/>
              <a:gd name="connsiteX104" fmla="*/ 8146898 w 12192000"/>
              <a:gd name="connsiteY104" fmla="*/ 382388 h 5003808"/>
              <a:gd name="connsiteX105" fmla="*/ 8168993 w 12192000"/>
              <a:gd name="connsiteY105" fmla="*/ 388660 h 5003808"/>
              <a:gd name="connsiteX106" fmla="*/ 8172809 w 12192000"/>
              <a:gd name="connsiteY106" fmla="*/ 389967 h 5003808"/>
              <a:gd name="connsiteX107" fmla="*/ 8187962 w 12192000"/>
              <a:gd name="connsiteY107" fmla="*/ 390263 h 5003808"/>
              <a:gd name="connsiteX108" fmla="*/ 8192382 w 12192000"/>
              <a:gd name="connsiteY108" fmla="*/ 396522 h 5003808"/>
              <a:gd name="connsiteX109" fmla="*/ 8375192 w 12192000"/>
              <a:gd name="connsiteY109" fmla="*/ 387709 h 5003808"/>
              <a:gd name="connsiteX110" fmla="*/ 8454377 w 12192000"/>
              <a:gd name="connsiteY110" fmla="*/ 384161 h 5003808"/>
              <a:gd name="connsiteX111" fmla="*/ 8484740 w 12192000"/>
              <a:gd name="connsiteY111" fmla="*/ 388989 h 5003808"/>
              <a:gd name="connsiteX112" fmla="*/ 8601673 w 12192000"/>
              <a:gd name="connsiteY112" fmla="*/ 400931 h 5003808"/>
              <a:gd name="connsiteX113" fmla="*/ 8701676 w 12192000"/>
              <a:gd name="connsiteY113" fmla="*/ 405181 h 5003808"/>
              <a:gd name="connsiteX114" fmla="*/ 8773288 w 12192000"/>
              <a:gd name="connsiteY114" fmla="*/ 381907 h 5003808"/>
              <a:gd name="connsiteX115" fmla="*/ 8779909 w 12192000"/>
              <a:gd name="connsiteY115" fmla="*/ 386276 h 5003808"/>
              <a:gd name="connsiteX116" fmla="*/ 8829932 w 12192000"/>
              <a:gd name="connsiteY116" fmla="*/ 383073 h 5003808"/>
              <a:gd name="connsiteX117" fmla="*/ 9003386 w 12192000"/>
              <a:gd name="connsiteY117" fmla="*/ 340072 h 5003808"/>
              <a:gd name="connsiteX118" fmla="*/ 9101185 w 12192000"/>
              <a:gd name="connsiteY118" fmla="*/ 334692 h 5003808"/>
              <a:gd name="connsiteX119" fmla="*/ 9136185 w 12192000"/>
              <a:gd name="connsiteY119" fmla="*/ 337908 h 5003808"/>
              <a:gd name="connsiteX120" fmla="*/ 9194801 w 12192000"/>
              <a:gd name="connsiteY120" fmla="*/ 342979 h 5003808"/>
              <a:gd name="connsiteX121" fmla="*/ 9239316 w 12192000"/>
              <a:gd name="connsiteY121" fmla="*/ 359388 h 5003808"/>
              <a:gd name="connsiteX122" fmla="*/ 9288052 w 12192000"/>
              <a:gd name="connsiteY122" fmla="*/ 358626 h 5003808"/>
              <a:gd name="connsiteX123" fmla="*/ 9298465 w 12192000"/>
              <a:gd name="connsiteY123" fmla="*/ 342126 h 5003808"/>
              <a:gd name="connsiteX124" fmla="*/ 9350892 w 12192000"/>
              <a:gd name="connsiteY124" fmla="*/ 346608 h 5003808"/>
              <a:gd name="connsiteX125" fmla="*/ 9430522 w 12192000"/>
              <a:gd name="connsiteY125" fmla="*/ 355198 h 5003808"/>
              <a:gd name="connsiteX126" fmla="*/ 9476215 w 12192000"/>
              <a:gd name="connsiteY126" fmla="*/ 355937 h 5003808"/>
              <a:gd name="connsiteX127" fmla="*/ 9601276 w 12192000"/>
              <a:gd name="connsiteY127" fmla="*/ 362534 h 5003808"/>
              <a:gd name="connsiteX128" fmla="*/ 9726733 w 12192000"/>
              <a:gd name="connsiteY128" fmla="*/ 372631 h 5003808"/>
              <a:gd name="connsiteX129" fmla="*/ 9802144 w 12192000"/>
              <a:gd name="connsiteY129" fmla="*/ 398309 h 5003808"/>
              <a:gd name="connsiteX130" fmla="*/ 9905153 w 12192000"/>
              <a:gd name="connsiteY130" fmla="*/ 404480 h 5003808"/>
              <a:gd name="connsiteX131" fmla="*/ 9922553 w 12192000"/>
              <a:gd name="connsiteY131" fmla="*/ 408399 h 5003808"/>
              <a:gd name="connsiteX132" fmla="*/ 10044658 w 12192000"/>
              <a:gd name="connsiteY132" fmla="*/ 421907 h 5003808"/>
              <a:gd name="connsiteX133" fmla="*/ 10184585 w 12192000"/>
              <a:gd name="connsiteY133" fmla="*/ 410968 h 5003808"/>
              <a:gd name="connsiteX134" fmla="*/ 10366435 w 12192000"/>
              <a:gd name="connsiteY134" fmla="*/ 466258 h 5003808"/>
              <a:gd name="connsiteX135" fmla="*/ 10688220 w 12192000"/>
              <a:gd name="connsiteY135" fmla="*/ 546088 h 5003808"/>
              <a:gd name="connsiteX136" fmla="*/ 11026690 w 12192000"/>
              <a:gd name="connsiteY136" fmla="*/ 554511 h 5003808"/>
              <a:gd name="connsiteX137" fmla="*/ 11113779 w 12192000"/>
              <a:gd name="connsiteY137" fmla="*/ 537698 h 5003808"/>
              <a:gd name="connsiteX138" fmla="*/ 11369556 w 12192000"/>
              <a:gd name="connsiteY138" fmla="*/ 495549 h 5003808"/>
              <a:gd name="connsiteX139" fmla="*/ 11623342 w 12192000"/>
              <a:gd name="connsiteY139" fmla="*/ 392258 h 5003808"/>
              <a:gd name="connsiteX140" fmla="*/ 11786511 w 12192000"/>
              <a:gd name="connsiteY140" fmla="*/ 362220 h 5003808"/>
              <a:gd name="connsiteX141" fmla="*/ 11862577 w 12192000"/>
              <a:gd name="connsiteY141" fmla="*/ 334379 h 5003808"/>
              <a:gd name="connsiteX142" fmla="*/ 11916612 w 12192000"/>
              <a:gd name="connsiteY142" fmla="*/ 327640 h 5003808"/>
              <a:gd name="connsiteX143" fmla="*/ 11948830 w 12192000"/>
              <a:gd name="connsiteY143" fmla="*/ 321892 h 5003808"/>
              <a:gd name="connsiteX144" fmla="*/ 12001583 w 12192000"/>
              <a:gd name="connsiteY144" fmla="*/ 283473 h 5003808"/>
              <a:gd name="connsiteX145" fmla="*/ 12174977 w 12192000"/>
              <a:gd name="connsiteY145" fmla="*/ 268482 h 5003808"/>
              <a:gd name="connsiteX146" fmla="*/ 12192000 w 12192000"/>
              <a:gd name="connsiteY146" fmla="*/ 260379 h 5003808"/>
              <a:gd name="connsiteX147" fmla="*/ 12192000 w 12192000"/>
              <a:gd name="connsiteY147" fmla="*/ 5003808 h 5003808"/>
              <a:gd name="connsiteX148" fmla="*/ 0 w 12192000"/>
              <a:gd name="connsiteY148" fmla="*/ 5003808 h 5003808"/>
              <a:gd name="connsiteX149" fmla="*/ 0 w 12192000"/>
              <a:gd name="connsiteY149" fmla="*/ 621279 h 5003808"/>
              <a:gd name="connsiteX150" fmla="*/ 11075 w 12192000"/>
              <a:gd name="connsiteY150" fmla="*/ 619008 h 5003808"/>
              <a:gd name="connsiteX151" fmla="*/ 44061 w 12192000"/>
              <a:gd name="connsiteY151" fmla="*/ 612426 h 5003808"/>
              <a:gd name="connsiteX152" fmla="*/ 136694 w 12192000"/>
              <a:gd name="connsiteY152" fmla="*/ 560245 h 5003808"/>
              <a:gd name="connsiteX153" fmla="*/ 170342 w 12192000"/>
              <a:gd name="connsiteY153" fmla="*/ 554907 h 5003808"/>
              <a:gd name="connsiteX154" fmla="*/ 168955 w 12192000"/>
              <a:gd name="connsiteY154" fmla="*/ 545994 h 5003808"/>
              <a:gd name="connsiteX155" fmla="*/ 181474 w 12192000"/>
              <a:gd name="connsiteY155" fmla="*/ 545111 h 5003808"/>
              <a:gd name="connsiteX156" fmla="*/ 209440 w 12192000"/>
              <a:gd name="connsiteY156" fmla="*/ 544391 h 5003808"/>
              <a:gd name="connsiteX157" fmla="*/ 293152 w 12192000"/>
              <a:gd name="connsiteY157" fmla="*/ 540406 h 5003808"/>
              <a:gd name="connsiteX158" fmla="*/ 315693 w 12192000"/>
              <a:gd name="connsiteY158" fmla="*/ 522860 h 5003808"/>
              <a:gd name="connsiteX159" fmla="*/ 337305 w 12192000"/>
              <a:gd name="connsiteY159" fmla="*/ 522202 h 5003808"/>
              <a:gd name="connsiteX160" fmla="*/ 462252 w 12192000"/>
              <a:gd name="connsiteY160" fmla="*/ 496981 h 5003808"/>
              <a:gd name="connsiteX161" fmla="*/ 479457 w 12192000"/>
              <a:gd name="connsiteY161" fmla="*/ 494953 h 5003808"/>
              <a:gd name="connsiteX162" fmla="*/ 488653 w 12192000"/>
              <a:gd name="connsiteY162" fmla="*/ 487087 h 5003808"/>
              <a:gd name="connsiteX163" fmla="*/ 522053 w 12192000"/>
              <a:gd name="connsiteY163" fmla="*/ 484955 h 5003808"/>
              <a:gd name="connsiteX164" fmla="*/ 523520 w 12192000"/>
              <a:gd name="connsiteY164" fmla="*/ 480543 h 5003808"/>
              <a:gd name="connsiteX165" fmla="*/ 632714 w 12192000"/>
              <a:gd name="connsiteY165" fmla="*/ 440931 h 5003808"/>
              <a:gd name="connsiteX166" fmla="*/ 651426 w 12192000"/>
              <a:gd name="connsiteY166" fmla="*/ 434374 h 5003808"/>
              <a:gd name="connsiteX167" fmla="*/ 667724 w 12192000"/>
              <a:gd name="connsiteY167" fmla="*/ 435968 h 5003808"/>
              <a:gd name="connsiteX168" fmla="*/ 757679 w 12192000"/>
              <a:gd name="connsiteY168" fmla="*/ 428975 h 5003808"/>
              <a:gd name="connsiteX169" fmla="*/ 779159 w 12192000"/>
              <a:gd name="connsiteY169" fmla="*/ 431889 h 5003808"/>
              <a:gd name="connsiteX170" fmla="*/ 788293 w 12192000"/>
              <a:gd name="connsiteY170" fmla="*/ 438693 h 5003808"/>
              <a:gd name="connsiteX171" fmla="*/ 822923 w 12192000"/>
              <a:gd name="connsiteY171" fmla="*/ 424904 h 5003808"/>
              <a:gd name="connsiteX172" fmla="*/ 876559 w 12192000"/>
              <a:gd name="connsiteY172" fmla="*/ 414918 h 5003808"/>
              <a:gd name="connsiteX173" fmla="*/ 902011 w 12192000"/>
              <a:gd name="connsiteY173" fmla="*/ 407948 h 5003808"/>
              <a:gd name="connsiteX174" fmla="*/ 922715 w 12192000"/>
              <a:gd name="connsiteY174" fmla="*/ 411529 h 5003808"/>
              <a:gd name="connsiteX175" fmla="*/ 1040139 w 12192000"/>
              <a:gd name="connsiteY175" fmla="*/ 410420 h 5003808"/>
              <a:gd name="connsiteX176" fmla="*/ 1067251 w 12192000"/>
              <a:gd name="connsiteY176" fmla="*/ 416214 h 5003808"/>
              <a:gd name="connsiteX177" fmla="*/ 1080272 w 12192000"/>
              <a:gd name="connsiteY177" fmla="*/ 428499 h 5003808"/>
              <a:gd name="connsiteX178" fmla="*/ 1090219 w 12192000"/>
              <a:gd name="connsiteY178" fmla="*/ 423856 h 5003808"/>
              <a:gd name="connsiteX179" fmla="*/ 1161226 w 12192000"/>
              <a:gd name="connsiteY179" fmla="*/ 422134 h 5003808"/>
              <a:gd name="connsiteX180" fmla="*/ 1207525 w 12192000"/>
              <a:gd name="connsiteY180" fmla="*/ 419869 h 5003808"/>
              <a:gd name="connsiteX181" fmla="*/ 1210030 w 12192000"/>
              <a:gd name="connsiteY181" fmla="*/ 402635 h 5003808"/>
              <a:gd name="connsiteX182" fmla="*/ 1251170 w 12192000"/>
              <a:gd name="connsiteY182" fmla="*/ 395772 h 5003808"/>
              <a:gd name="connsiteX183" fmla="*/ 1295331 w 12192000"/>
              <a:gd name="connsiteY183" fmla="*/ 406012 h 5003808"/>
              <a:gd name="connsiteX184" fmla="*/ 1347118 w 12192000"/>
              <a:gd name="connsiteY184" fmla="*/ 403534 h 5003808"/>
              <a:gd name="connsiteX185" fmla="*/ 1378108 w 12192000"/>
              <a:gd name="connsiteY185" fmla="*/ 402240 h 5003808"/>
              <a:gd name="connsiteX186" fmla="*/ 1459192 w 12192000"/>
              <a:gd name="connsiteY186" fmla="*/ 384749 h 5003808"/>
              <a:gd name="connsiteX187" fmla="*/ 1590120 w 12192000"/>
              <a:gd name="connsiteY187" fmla="*/ 321438 h 5003808"/>
              <a:gd name="connsiteX188" fmla="*/ 1631417 w 12192000"/>
              <a:gd name="connsiteY188" fmla="*/ 312057 h 5003808"/>
              <a:gd name="connsiteX189" fmla="*/ 1638727 w 12192000"/>
              <a:gd name="connsiteY189" fmla="*/ 315440 h 5003808"/>
              <a:gd name="connsiteX190" fmla="*/ 1844438 w 12192000"/>
              <a:gd name="connsiteY190" fmla="*/ 275134 h 5003808"/>
              <a:gd name="connsiteX191" fmla="*/ 1881324 w 12192000"/>
              <a:gd name="connsiteY191" fmla="*/ 272327 h 5003808"/>
              <a:gd name="connsiteX192" fmla="*/ 1908999 w 12192000"/>
              <a:gd name="connsiteY192" fmla="*/ 273168 h 5003808"/>
              <a:gd name="connsiteX193" fmla="*/ 1974956 w 12192000"/>
              <a:gd name="connsiteY193" fmla="*/ 259788 h 5003808"/>
              <a:gd name="connsiteX194" fmla="*/ 2082409 w 12192000"/>
              <a:gd name="connsiteY194" fmla="*/ 231120 h 5003808"/>
              <a:gd name="connsiteX195" fmla="*/ 2105639 w 12192000"/>
              <a:gd name="connsiteY195" fmla="*/ 226478 h 5003808"/>
              <a:gd name="connsiteX196" fmla="*/ 2126992 w 12192000"/>
              <a:gd name="connsiteY196" fmla="*/ 228298 h 5003808"/>
              <a:gd name="connsiteX197" fmla="*/ 2133154 w 12192000"/>
              <a:gd name="connsiteY197" fmla="*/ 233782 h 5003808"/>
              <a:gd name="connsiteX198" fmla="*/ 2146154 w 12192000"/>
              <a:gd name="connsiteY198" fmla="*/ 232162 h 5003808"/>
              <a:gd name="connsiteX199" fmla="*/ 2149901 w 12192000"/>
              <a:gd name="connsiteY199" fmla="*/ 232946 h 5003808"/>
              <a:gd name="connsiteX200" fmla="*/ 2171100 w 12192000"/>
              <a:gd name="connsiteY200" fmla="*/ 236219 h 5003808"/>
              <a:gd name="connsiteX201" fmla="*/ 2209148 w 12192000"/>
              <a:gd name="connsiteY201" fmla="*/ 213055 h 5003808"/>
              <a:gd name="connsiteX202" fmla="*/ 2261889 w 12192000"/>
              <a:gd name="connsiteY202" fmla="*/ 209362 h 5003808"/>
              <a:gd name="connsiteX203" fmla="*/ 2452315 w 12192000"/>
              <a:gd name="connsiteY203" fmla="*/ 156729 h 5003808"/>
              <a:gd name="connsiteX204" fmla="*/ 2487710 w 12192000"/>
              <a:gd name="connsiteY204" fmla="*/ 173097 h 5003808"/>
              <a:gd name="connsiteX205" fmla="*/ 2567870 w 12192000"/>
              <a:gd name="connsiteY205" fmla="*/ 160252 h 5003808"/>
              <a:gd name="connsiteX206" fmla="*/ 2677053 w 12192000"/>
              <a:gd name="connsiteY206" fmla="*/ 96343 h 5003808"/>
              <a:gd name="connsiteX207" fmla="*/ 2823914 w 12192000"/>
              <a:gd name="connsiteY207" fmla="*/ 70697 h 5003808"/>
              <a:gd name="connsiteX208" fmla="*/ 2831912 w 12192000"/>
              <a:gd name="connsiteY208" fmla="*/ 59256 h 5003808"/>
              <a:gd name="connsiteX209" fmla="*/ 2843870 w 12192000"/>
              <a:gd name="connsiteY209" fmla="*/ 51337 h 5003808"/>
              <a:gd name="connsiteX210" fmla="*/ 2846217 w 12192000"/>
              <a:gd name="connsiteY210" fmla="*/ 51855 h 5003808"/>
              <a:gd name="connsiteX211" fmla="*/ 2862745 w 12192000"/>
              <a:gd name="connsiteY211" fmla="*/ 47072 h 5003808"/>
              <a:gd name="connsiteX212" fmla="*/ 2864596 w 12192000"/>
              <a:gd name="connsiteY212" fmla="*/ 43048 h 5003808"/>
              <a:gd name="connsiteX213" fmla="*/ 2875381 w 12192000"/>
              <a:gd name="connsiteY213" fmla="*/ 38833 h 5003808"/>
              <a:gd name="connsiteX214" fmla="*/ 2895139 w 12192000"/>
              <a:gd name="connsiteY214" fmla="*/ 28016 h 5003808"/>
              <a:gd name="connsiteX215" fmla="*/ 2900232 w 12192000"/>
              <a:gd name="connsiteY215" fmla="*/ 28348 h 5003808"/>
              <a:gd name="connsiteX216" fmla="*/ 2932205 w 12192000"/>
              <a:gd name="connsiteY216" fmla="*/ 15703 h 5003808"/>
              <a:gd name="connsiteX217" fmla="*/ 2933310 w 12192000"/>
              <a:gd name="connsiteY217" fmla="*/ 16646 h 5003808"/>
              <a:gd name="connsiteX218" fmla="*/ 2945218 w 12192000"/>
              <a:gd name="connsiteY218" fmla="*/ 17971 h 5003808"/>
              <a:gd name="connsiteX219" fmla="*/ 2966465 w 12192000"/>
              <a:gd name="connsiteY219" fmla="*/ 17947 h 5003808"/>
              <a:gd name="connsiteX220" fmla="*/ 3023668 w 12192000"/>
              <a:gd name="connsiteY220" fmla="*/ 31735 h 5003808"/>
              <a:gd name="connsiteX221" fmla="*/ 3057077 w 12192000"/>
              <a:gd name="connsiteY221" fmla="*/ 18675 h 5003808"/>
              <a:gd name="connsiteX222" fmla="*/ 3151915 w 12192000"/>
              <a:gd name="connsiteY222" fmla="*/ 15073 h 5003808"/>
              <a:gd name="connsiteX223" fmla="*/ 3251671 w 12192000"/>
              <a:gd name="connsiteY223" fmla="*/ 35405 h 5003808"/>
              <a:gd name="connsiteX224" fmla="*/ 3351400 w 12192000"/>
              <a:gd name="connsiteY224" fmla="*/ 36517 h 5003808"/>
              <a:gd name="connsiteX225" fmla="*/ 3387481 w 12192000"/>
              <a:gd name="connsiteY225" fmla="*/ 35273 h 5003808"/>
              <a:gd name="connsiteX226" fmla="*/ 3451923 w 12192000"/>
              <a:gd name="connsiteY226" fmla="*/ 40312 h 5003808"/>
              <a:gd name="connsiteX227" fmla="*/ 3481520 w 12192000"/>
              <a:gd name="connsiteY227" fmla="*/ 47117 h 5003808"/>
              <a:gd name="connsiteX228" fmla="*/ 3482804 w 12192000"/>
              <a:gd name="connsiteY228" fmla="*/ 46642 h 5003808"/>
              <a:gd name="connsiteX229" fmla="*/ 3485495 w 12192000"/>
              <a:gd name="connsiteY229" fmla="*/ 49751 h 5003808"/>
              <a:gd name="connsiteX230" fmla="*/ 3490972 w 12192000"/>
              <a:gd name="connsiteY230" fmla="*/ 51116 h 5003808"/>
              <a:gd name="connsiteX231" fmla="*/ 3505835 w 12192000"/>
              <a:gd name="connsiteY231" fmla="*/ 49907 h 5003808"/>
              <a:gd name="connsiteX232" fmla="*/ 3511410 w 12192000"/>
              <a:gd name="connsiteY232" fmla="*/ 48638 h 5003808"/>
              <a:gd name="connsiteX233" fmla="*/ 3519598 w 12192000"/>
              <a:gd name="connsiteY233" fmla="*/ 48513 h 5003808"/>
              <a:gd name="connsiteX234" fmla="*/ 3519807 w 12192000"/>
              <a:gd name="connsiteY234" fmla="*/ 48768 h 5003808"/>
              <a:gd name="connsiteX235" fmla="*/ 3527466 w 12192000"/>
              <a:gd name="connsiteY235" fmla="*/ 48146 h 5003808"/>
              <a:gd name="connsiteX236" fmla="*/ 3564889 w 12192000"/>
              <a:gd name="connsiteY236" fmla="*/ 41820 h 5003808"/>
              <a:gd name="connsiteX237" fmla="*/ 3614922 w 12192000"/>
              <a:gd name="connsiteY237" fmla="*/ 65634 h 5003808"/>
              <a:gd name="connsiteX238" fmla="*/ 3635506 w 12192000"/>
              <a:gd name="connsiteY238" fmla="*/ 69548 h 5003808"/>
              <a:gd name="connsiteX239" fmla="*/ 3646525 w 12192000"/>
              <a:gd name="connsiteY239" fmla="*/ 73023 h 5003808"/>
              <a:gd name="connsiteX240" fmla="*/ 3647224 w 12192000"/>
              <a:gd name="connsiteY240" fmla="*/ 74133 h 5003808"/>
              <a:gd name="connsiteX241" fmla="*/ 3683100 w 12192000"/>
              <a:gd name="connsiteY241" fmla="*/ 67939 h 5003808"/>
              <a:gd name="connsiteX242" fmla="*/ 3687901 w 12192000"/>
              <a:gd name="connsiteY242" fmla="*/ 69202 h 5003808"/>
              <a:gd name="connsiteX243" fmla="*/ 3711234 w 12192000"/>
              <a:gd name="connsiteY243" fmla="*/ 62495 h 5003808"/>
              <a:gd name="connsiteX244" fmla="*/ 3723318 w 12192000"/>
              <a:gd name="connsiteY244" fmla="*/ 60455 h 5003808"/>
              <a:gd name="connsiteX245" fmla="*/ 3726677 w 12192000"/>
              <a:gd name="connsiteY245" fmla="*/ 56942 h 5003808"/>
              <a:gd name="connsiteX246" fmla="*/ 3744535 w 12192000"/>
              <a:gd name="connsiteY246" fmla="*/ 55420 h 5003808"/>
              <a:gd name="connsiteX247" fmla="*/ 3746608 w 12192000"/>
              <a:gd name="connsiteY247" fmla="*/ 56352 h 5003808"/>
              <a:gd name="connsiteX248" fmla="*/ 3761262 w 12192000"/>
              <a:gd name="connsiteY248" fmla="*/ 50977 h 5003808"/>
              <a:gd name="connsiteX249" fmla="*/ 3773451 w 12192000"/>
              <a:gd name="connsiteY249" fmla="*/ 41496 h 5003808"/>
              <a:gd name="connsiteX250" fmla="*/ 3925626 w 12192000"/>
              <a:gd name="connsiteY250" fmla="*/ 44131 h 5003808"/>
              <a:gd name="connsiteX251" fmla="*/ 4056184 w 12192000"/>
              <a:gd name="connsiteY251" fmla="*/ 3115 h 5003808"/>
              <a:gd name="connsiteX0" fmla="*/ 4033324 w 12192000"/>
              <a:gd name="connsiteY0" fmla="*/ 26451 h 4999978"/>
              <a:gd name="connsiteX1" fmla="*/ 4138795 w 12192000"/>
              <a:gd name="connsiteY1" fmla="*/ 1828 h 4999978"/>
              <a:gd name="connsiteX2" fmla="*/ 4166706 w 12192000"/>
              <a:gd name="connsiteY2" fmla="*/ 24073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567870 w 12192000"/>
              <a:gd name="connsiteY205" fmla="*/ 156422 h 4999978"/>
              <a:gd name="connsiteX206" fmla="*/ 2677053 w 12192000"/>
              <a:gd name="connsiteY206" fmla="*/ 92513 h 4999978"/>
              <a:gd name="connsiteX207" fmla="*/ 2823914 w 12192000"/>
              <a:gd name="connsiteY207" fmla="*/ 66867 h 4999978"/>
              <a:gd name="connsiteX208" fmla="*/ 2831912 w 12192000"/>
              <a:gd name="connsiteY208" fmla="*/ 55426 h 4999978"/>
              <a:gd name="connsiteX209" fmla="*/ 2843870 w 12192000"/>
              <a:gd name="connsiteY209" fmla="*/ 47507 h 4999978"/>
              <a:gd name="connsiteX210" fmla="*/ 2846217 w 12192000"/>
              <a:gd name="connsiteY210" fmla="*/ 48025 h 4999978"/>
              <a:gd name="connsiteX211" fmla="*/ 2862745 w 12192000"/>
              <a:gd name="connsiteY211" fmla="*/ 43242 h 4999978"/>
              <a:gd name="connsiteX212" fmla="*/ 2864596 w 12192000"/>
              <a:gd name="connsiteY212" fmla="*/ 39218 h 4999978"/>
              <a:gd name="connsiteX213" fmla="*/ 2875381 w 12192000"/>
              <a:gd name="connsiteY213" fmla="*/ 35003 h 4999978"/>
              <a:gd name="connsiteX214" fmla="*/ 2895139 w 12192000"/>
              <a:gd name="connsiteY214" fmla="*/ 24186 h 4999978"/>
              <a:gd name="connsiteX215" fmla="*/ 2900232 w 12192000"/>
              <a:gd name="connsiteY215" fmla="*/ 24518 h 4999978"/>
              <a:gd name="connsiteX216" fmla="*/ 2932205 w 12192000"/>
              <a:gd name="connsiteY216" fmla="*/ 11873 h 4999978"/>
              <a:gd name="connsiteX217" fmla="*/ 2933310 w 12192000"/>
              <a:gd name="connsiteY217" fmla="*/ 12816 h 4999978"/>
              <a:gd name="connsiteX218" fmla="*/ 2945218 w 12192000"/>
              <a:gd name="connsiteY218" fmla="*/ 14141 h 4999978"/>
              <a:gd name="connsiteX219" fmla="*/ 2966465 w 12192000"/>
              <a:gd name="connsiteY219" fmla="*/ 14117 h 4999978"/>
              <a:gd name="connsiteX220" fmla="*/ 3023668 w 12192000"/>
              <a:gd name="connsiteY220" fmla="*/ 27905 h 4999978"/>
              <a:gd name="connsiteX221" fmla="*/ 3057077 w 12192000"/>
              <a:gd name="connsiteY221" fmla="*/ 14845 h 4999978"/>
              <a:gd name="connsiteX222" fmla="*/ 3151915 w 12192000"/>
              <a:gd name="connsiteY222" fmla="*/ 11243 h 4999978"/>
              <a:gd name="connsiteX223" fmla="*/ 3251671 w 12192000"/>
              <a:gd name="connsiteY223" fmla="*/ 31575 h 4999978"/>
              <a:gd name="connsiteX224" fmla="*/ 3351400 w 12192000"/>
              <a:gd name="connsiteY224" fmla="*/ 32687 h 4999978"/>
              <a:gd name="connsiteX225" fmla="*/ 3387481 w 12192000"/>
              <a:gd name="connsiteY225" fmla="*/ 31443 h 4999978"/>
              <a:gd name="connsiteX226" fmla="*/ 3451923 w 12192000"/>
              <a:gd name="connsiteY226" fmla="*/ 36482 h 4999978"/>
              <a:gd name="connsiteX227" fmla="*/ 3481520 w 12192000"/>
              <a:gd name="connsiteY227" fmla="*/ 43287 h 4999978"/>
              <a:gd name="connsiteX228" fmla="*/ 3482804 w 12192000"/>
              <a:gd name="connsiteY228" fmla="*/ 42812 h 4999978"/>
              <a:gd name="connsiteX229" fmla="*/ 3485495 w 12192000"/>
              <a:gd name="connsiteY229" fmla="*/ 45921 h 4999978"/>
              <a:gd name="connsiteX230" fmla="*/ 3490972 w 12192000"/>
              <a:gd name="connsiteY230" fmla="*/ 47286 h 4999978"/>
              <a:gd name="connsiteX231" fmla="*/ 3505835 w 12192000"/>
              <a:gd name="connsiteY231" fmla="*/ 46077 h 4999978"/>
              <a:gd name="connsiteX232" fmla="*/ 3511410 w 12192000"/>
              <a:gd name="connsiteY232" fmla="*/ 44808 h 4999978"/>
              <a:gd name="connsiteX233" fmla="*/ 3519598 w 12192000"/>
              <a:gd name="connsiteY233" fmla="*/ 44683 h 4999978"/>
              <a:gd name="connsiteX234" fmla="*/ 3519807 w 12192000"/>
              <a:gd name="connsiteY234" fmla="*/ 44938 h 4999978"/>
              <a:gd name="connsiteX235" fmla="*/ 3527466 w 12192000"/>
              <a:gd name="connsiteY235" fmla="*/ 44316 h 4999978"/>
              <a:gd name="connsiteX236" fmla="*/ 3564889 w 12192000"/>
              <a:gd name="connsiteY236" fmla="*/ 37990 h 4999978"/>
              <a:gd name="connsiteX237" fmla="*/ 3614922 w 12192000"/>
              <a:gd name="connsiteY237" fmla="*/ 61804 h 4999978"/>
              <a:gd name="connsiteX238" fmla="*/ 3635506 w 12192000"/>
              <a:gd name="connsiteY238" fmla="*/ 65718 h 4999978"/>
              <a:gd name="connsiteX239" fmla="*/ 3646525 w 12192000"/>
              <a:gd name="connsiteY239" fmla="*/ 69193 h 4999978"/>
              <a:gd name="connsiteX240" fmla="*/ 3647224 w 12192000"/>
              <a:gd name="connsiteY240" fmla="*/ 70303 h 4999978"/>
              <a:gd name="connsiteX241" fmla="*/ 3683100 w 12192000"/>
              <a:gd name="connsiteY241" fmla="*/ 64109 h 4999978"/>
              <a:gd name="connsiteX242" fmla="*/ 3687901 w 12192000"/>
              <a:gd name="connsiteY242" fmla="*/ 65372 h 4999978"/>
              <a:gd name="connsiteX243" fmla="*/ 3711234 w 12192000"/>
              <a:gd name="connsiteY243" fmla="*/ 58665 h 4999978"/>
              <a:gd name="connsiteX244" fmla="*/ 3723318 w 12192000"/>
              <a:gd name="connsiteY244" fmla="*/ 56625 h 4999978"/>
              <a:gd name="connsiteX245" fmla="*/ 3726677 w 12192000"/>
              <a:gd name="connsiteY245" fmla="*/ 53112 h 4999978"/>
              <a:gd name="connsiteX246" fmla="*/ 3744535 w 12192000"/>
              <a:gd name="connsiteY246" fmla="*/ 51590 h 4999978"/>
              <a:gd name="connsiteX247" fmla="*/ 3746608 w 12192000"/>
              <a:gd name="connsiteY247" fmla="*/ 52522 h 4999978"/>
              <a:gd name="connsiteX248" fmla="*/ 3761262 w 12192000"/>
              <a:gd name="connsiteY248" fmla="*/ 47147 h 4999978"/>
              <a:gd name="connsiteX249" fmla="*/ 3773451 w 12192000"/>
              <a:gd name="connsiteY249" fmla="*/ 37666 h 4999978"/>
              <a:gd name="connsiteX250" fmla="*/ 3925626 w 12192000"/>
              <a:gd name="connsiteY250" fmla="*/ 40301 h 4999978"/>
              <a:gd name="connsiteX251" fmla="*/ 4033324 w 12192000"/>
              <a:gd name="connsiteY251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1828 h 4999978"/>
              <a:gd name="connsiteX2" fmla="*/ 4166706 w 12192000"/>
              <a:gd name="connsiteY2" fmla="*/ 24073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567870 w 12192000"/>
              <a:gd name="connsiteY205" fmla="*/ 156422 h 4999978"/>
              <a:gd name="connsiteX206" fmla="*/ 2677053 w 12192000"/>
              <a:gd name="connsiteY206" fmla="*/ 92513 h 4999978"/>
              <a:gd name="connsiteX207" fmla="*/ 2823914 w 12192000"/>
              <a:gd name="connsiteY207" fmla="*/ 66867 h 4999978"/>
              <a:gd name="connsiteX208" fmla="*/ 2831912 w 12192000"/>
              <a:gd name="connsiteY208" fmla="*/ 55426 h 4999978"/>
              <a:gd name="connsiteX209" fmla="*/ 2843870 w 12192000"/>
              <a:gd name="connsiteY209" fmla="*/ 47507 h 4999978"/>
              <a:gd name="connsiteX210" fmla="*/ 2846217 w 12192000"/>
              <a:gd name="connsiteY210" fmla="*/ 48025 h 4999978"/>
              <a:gd name="connsiteX211" fmla="*/ 2862745 w 12192000"/>
              <a:gd name="connsiteY211" fmla="*/ 43242 h 4999978"/>
              <a:gd name="connsiteX212" fmla="*/ 2864596 w 12192000"/>
              <a:gd name="connsiteY212" fmla="*/ 39218 h 4999978"/>
              <a:gd name="connsiteX213" fmla="*/ 2875381 w 12192000"/>
              <a:gd name="connsiteY213" fmla="*/ 35003 h 4999978"/>
              <a:gd name="connsiteX214" fmla="*/ 2895139 w 12192000"/>
              <a:gd name="connsiteY214" fmla="*/ 24186 h 4999978"/>
              <a:gd name="connsiteX215" fmla="*/ 2900232 w 12192000"/>
              <a:gd name="connsiteY215" fmla="*/ 24518 h 4999978"/>
              <a:gd name="connsiteX216" fmla="*/ 2932205 w 12192000"/>
              <a:gd name="connsiteY216" fmla="*/ 11873 h 4999978"/>
              <a:gd name="connsiteX217" fmla="*/ 2933310 w 12192000"/>
              <a:gd name="connsiteY217" fmla="*/ 12816 h 4999978"/>
              <a:gd name="connsiteX218" fmla="*/ 2945218 w 12192000"/>
              <a:gd name="connsiteY218" fmla="*/ 14141 h 4999978"/>
              <a:gd name="connsiteX219" fmla="*/ 2966465 w 12192000"/>
              <a:gd name="connsiteY219" fmla="*/ 14117 h 4999978"/>
              <a:gd name="connsiteX220" fmla="*/ 3023668 w 12192000"/>
              <a:gd name="connsiteY220" fmla="*/ 27905 h 4999978"/>
              <a:gd name="connsiteX221" fmla="*/ 3057077 w 12192000"/>
              <a:gd name="connsiteY221" fmla="*/ 14845 h 4999978"/>
              <a:gd name="connsiteX222" fmla="*/ 3151915 w 12192000"/>
              <a:gd name="connsiteY222" fmla="*/ 11243 h 4999978"/>
              <a:gd name="connsiteX223" fmla="*/ 3251671 w 12192000"/>
              <a:gd name="connsiteY223" fmla="*/ 31575 h 4999978"/>
              <a:gd name="connsiteX224" fmla="*/ 3351400 w 12192000"/>
              <a:gd name="connsiteY224" fmla="*/ 32687 h 4999978"/>
              <a:gd name="connsiteX225" fmla="*/ 3387481 w 12192000"/>
              <a:gd name="connsiteY225" fmla="*/ 31443 h 4999978"/>
              <a:gd name="connsiteX226" fmla="*/ 3451923 w 12192000"/>
              <a:gd name="connsiteY226" fmla="*/ 36482 h 4999978"/>
              <a:gd name="connsiteX227" fmla="*/ 3481520 w 12192000"/>
              <a:gd name="connsiteY227" fmla="*/ 43287 h 4999978"/>
              <a:gd name="connsiteX228" fmla="*/ 3482804 w 12192000"/>
              <a:gd name="connsiteY228" fmla="*/ 42812 h 4999978"/>
              <a:gd name="connsiteX229" fmla="*/ 3485495 w 12192000"/>
              <a:gd name="connsiteY229" fmla="*/ 45921 h 4999978"/>
              <a:gd name="connsiteX230" fmla="*/ 3490972 w 12192000"/>
              <a:gd name="connsiteY230" fmla="*/ 47286 h 4999978"/>
              <a:gd name="connsiteX231" fmla="*/ 3505835 w 12192000"/>
              <a:gd name="connsiteY231" fmla="*/ 46077 h 4999978"/>
              <a:gd name="connsiteX232" fmla="*/ 3511410 w 12192000"/>
              <a:gd name="connsiteY232" fmla="*/ 44808 h 4999978"/>
              <a:gd name="connsiteX233" fmla="*/ 3519598 w 12192000"/>
              <a:gd name="connsiteY233" fmla="*/ 44683 h 4999978"/>
              <a:gd name="connsiteX234" fmla="*/ 3519807 w 12192000"/>
              <a:gd name="connsiteY234" fmla="*/ 44938 h 4999978"/>
              <a:gd name="connsiteX235" fmla="*/ 3527466 w 12192000"/>
              <a:gd name="connsiteY235" fmla="*/ 44316 h 4999978"/>
              <a:gd name="connsiteX236" fmla="*/ 3564889 w 12192000"/>
              <a:gd name="connsiteY236" fmla="*/ 37990 h 4999978"/>
              <a:gd name="connsiteX237" fmla="*/ 3614922 w 12192000"/>
              <a:gd name="connsiteY237" fmla="*/ 61804 h 4999978"/>
              <a:gd name="connsiteX238" fmla="*/ 3635506 w 12192000"/>
              <a:gd name="connsiteY238" fmla="*/ 65718 h 4999978"/>
              <a:gd name="connsiteX239" fmla="*/ 3646525 w 12192000"/>
              <a:gd name="connsiteY239" fmla="*/ 69193 h 4999978"/>
              <a:gd name="connsiteX240" fmla="*/ 3647224 w 12192000"/>
              <a:gd name="connsiteY240" fmla="*/ 70303 h 4999978"/>
              <a:gd name="connsiteX241" fmla="*/ 3683100 w 12192000"/>
              <a:gd name="connsiteY241" fmla="*/ 64109 h 4999978"/>
              <a:gd name="connsiteX242" fmla="*/ 3687901 w 12192000"/>
              <a:gd name="connsiteY242" fmla="*/ 65372 h 4999978"/>
              <a:gd name="connsiteX243" fmla="*/ 3711234 w 12192000"/>
              <a:gd name="connsiteY243" fmla="*/ 58665 h 4999978"/>
              <a:gd name="connsiteX244" fmla="*/ 3723318 w 12192000"/>
              <a:gd name="connsiteY244" fmla="*/ 56625 h 4999978"/>
              <a:gd name="connsiteX245" fmla="*/ 3726677 w 12192000"/>
              <a:gd name="connsiteY245" fmla="*/ 53112 h 4999978"/>
              <a:gd name="connsiteX246" fmla="*/ 3744535 w 12192000"/>
              <a:gd name="connsiteY246" fmla="*/ 51590 h 4999978"/>
              <a:gd name="connsiteX247" fmla="*/ 3746608 w 12192000"/>
              <a:gd name="connsiteY247" fmla="*/ 52522 h 4999978"/>
              <a:gd name="connsiteX248" fmla="*/ 3761262 w 12192000"/>
              <a:gd name="connsiteY248" fmla="*/ 47147 h 4999978"/>
              <a:gd name="connsiteX249" fmla="*/ 3773451 w 12192000"/>
              <a:gd name="connsiteY249" fmla="*/ 37666 h 4999978"/>
              <a:gd name="connsiteX250" fmla="*/ 3925626 w 12192000"/>
              <a:gd name="connsiteY250" fmla="*/ 40301 h 4999978"/>
              <a:gd name="connsiteX251" fmla="*/ 4033324 w 12192000"/>
              <a:gd name="connsiteY251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1828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567870 w 12192000"/>
              <a:gd name="connsiteY205" fmla="*/ 156422 h 4999978"/>
              <a:gd name="connsiteX206" fmla="*/ 2677053 w 12192000"/>
              <a:gd name="connsiteY206" fmla="*/ 92513 h 4999978"/>
              <a:gd name="connsiteX207" fmla="*/ 2823914 w 12192000"/>
              <a:gd name="connsiteY207" fmla="*/ 66867 h 4999978"/>
              <a:gd name="connsiteX208" fmla="*/ 2831912 w 12192000"/>
              <a:gd name="connsiteY208" fmla="*/ 55426 h 4999978"/>
              <a:gd name="connsiteX209" fmla="*/ 2843870 w 12192000"/>
              <a:gd name="connsiteY209" fmla="*/ 47507 h 4999978"/>
              <a:gd name="connsiteX210" fmla="*/ 2846217 w 12192000"/>
              <a:gd name="connsiteY210" fmla="*/ 48025 h 4999978"/>
              <a:gd name="connsiteX211" fmla="*/ 2862745 w 12192000"/>
              <a:gd name="connsiteY211" fmla="*/ 43242 h 4999978"/>
              <a:gd name="connsiteX212" fmla="*/ 2864596 w 12192000"/>
              <a:gd name="connsiteY212" fmla="*/ 39218 h 4999978"/>
              <a:gd name="connsiteX213" fmla="*/ 2875381 w 12192000"/>
              <a:gd name="connsiteY213" fmla="*/ 35003 h 4999978"/>
              <a:gd name="connsiteX214" fmla="*/ 2895139 w 12192000"/>
              <a:gd name="connsiteY214" fmla="*/ 24186 h 4999978"/>
              <a:gd name="connsiteX215" fmla="*/ 2900232 w 12192000"/>
              <a:gd name="connsiteY215" fmla="*/ 24518 h 4999978"/>
              <a:gd name="connsiteX216" fmla="*/ 2932205 w 12192000"/>
              <a:gd name="connsiteY216" fmla="*/ 11873 h 4999978"/>
              <a:gd name="connsiteX217" fmla="*/ 2933310 w 12192000"/>
              <a:gd name="connsiteY217" fmla="*/ 12816 h 4999978"/>
              <a:gd name="connsiteX218" fmla="*/ 2945218 w 12192000"/>
              <a:gd name="connsiteY218" fmla="*/ 14141 h 4999978"/>
              <a:gd name="connsiteX219" fmla="*/ 2966465 w 12192000"/>
              <a:gd name="connsiteY219" fmla="*/ 14117 h 4999978"/>
              <a:gd name="connsiteX220" fmla="*/ 3023668 w 12192000"/>
              <a:gd name="connsiteY220" fmla="*/ 27905 h 4999978"/>
              <a:gd name="connsiteX221" fmla="*/ 3057077 w 12192000"/>
              <a:gd name="connsiteY221" fmla="*/ 14845 h 4999978"/>
              <a:gd name="connsiteX222" fmla="*/ 3151915 w 12192000"/>
              <a:gd name="connsiteY222" fmla="*/ 11243 h 4999978"/>
              <a:gd name="connsiteX223" fmla="*/ 3251671 w 12192000"/>
              <a:gd name="connsiteY223" fmla="*/ 31575 h 4999978"/>
              <a:gd name="connsiteX224" fmla="*/ 3351400 w 12192000"/>
              <a:gd name="connsiteY224" fmla="*/ 32687 h 4999978"/>
              <a:gd name="connsiteX225" fmla="*/ 3387481 w 12192000"/>
              <a:gd name="connsiteY225" fmla="*/ 31443 h 4999978"/>
              <a:gd name="connsiteX226" fmla="*/ 3451923 w 12192000"/>
              <a:gd name="connsiteY226" fmla="*/ 36482 h 4999978"/>
              <a:gd name="connsiteX227" fmla="*/ 3481520 w 12192000"/>
              <a:gd name="connsiteY227" fmla="*/ 43287 h 4999978"/>
              <a:gd name="connsiteX228" fmla="*/ 3482804 w 12192000"/>
              <a:gd name="connsiteY228" fmla="*/ 42812 h 4999978"/>
              <a:gd name="connsiteX229" fmla="*/ 3485495 w 12192000"/>
              <a:gd name="connsiteY229" fmla="*/ 45921 h 4999978"/>
              <a:gd name="connsiteX230" fmla="*/ 3490972 w 12192000"/>
              <a:gd name="connsiteY230" fmla="*/ 47286 h 4999978"/>
              <a:gd name="connsiteX231" fmla="*/ 3505835 w 12192000"/>
              <a:gd name="connsiteY231" fmla="*/ 46077 h 4999978"/>
              <a:gd name="connsiteX232" fmla="*/ 3511410 w 12192000"/>
              <a:gd name="connsiteY232" fmla="*/ 44808 h 4999978"/>
              <a:gd name="connsiteX233" fmla="*/ 3519598 w 12192000"/>
              <a:gd name="connsiteY233" fmla="*/ 44683 h 4999978"/>
              <a:gd name="connsiteX234" fmla="*/ 3519807 w 12192000"/>
              <a:gd name="connsiteY234" fmla="*/ 44938 h 4999978"/>
              <a:gd name="connsiteX235" fmla="*/ 3527466 w 12192000"/>
              <a:gd name="connsiteY235" fmla="*/ 44316 h 4999978"/>
              <a:gd name="connsiteX236" fmla="*/ 3564889 w 12192000"/>
              <a:gd name="connsiteY236" fmla="*/ 37990 h 4999978"/>
              <a:gd name="connsiteX237" fmla="*/ 3614922 w 12192000"/>
              <a:gd name="connsiteY237" fmla="*/ 61804 h 4999978"/>
              <a:gd name="connsiteX238" fmla="*/ 3635506 w 12192000"/>
              <a:gd name="connsiteY238" fmla="*/ 65718 h 4999978"/>
              <a:gd name="connsiteX239" fmla="*/ 3646525 w 12192000"/>
              <a:gd name="connsiteY239" fmla="*/ 69193 h 4999978"/>
              <a:gd name="connsiteX240" fmla="*/ 3647224 w 12192000"/>
              <a:gd name="connsiteY240" fmla="*/ 70303 h 4999978"/>
              <a:gd name="connsiteX241" fmla="*/ 3683100 w 12192000"/>
              <a:gd name="connsiteY241" fmla="*/ 64109 h 4999978"/>
              <a:gd name="connsiteX242" fmla="*/ 3687901 w 12192000"/>
              <a:gd name="connsiteY242" fmla="*/ 65372 h 4999978"/>
              <a:gd name="connsiteX243" fmla="*/ 3711234 w 12192000"/>
              <a:gd name="connsiteY243" fmla="*/ 58665 h 4999978"/>
              <a:gd name="connsiteX244" fmla="*/ 3723318 w 12192000"/>
              <a:gd name="connsiteY244" fmla="*/ 56625 h 4999978"/>
              <a:gd name="connsiteX245" fmla="*/ 3726677 w 12192000"/>
              <a:gd name="connsiteY245" fmla="*/ 53112 h 4999978"/>
              <a:gd name="connsiteX246" fmla="*/ 3744535 w 12192000"/>
              <a:gd name="connsiteY246" fmla="*/ 51590 h 4999978"/>
              <a:gd name="connsiteX247" fmla="*/ 3746608 w 12192000"/>
              <a:gd name="connsiteY247" fmla="*/ 52522 h 4999978"/>
              <a:gd name="connsiteX248" fmla="*/ 3761262 w 12192000"/>
              <a:gd name="connsiteY248" fmla="*/ 47147 h 4999978"/>
              <a:gd name="connsiteX249" fmla="*/ 3773451 w 12192000"/>
              <a:gd name="connsiteY249" fmla="*/ 37666 h 4999978"/>
              <a:gd name="connsiteX250" fmla="*/ 3925626 w 12192000"/>
              <a:gd name="connsiteY250" fmla="*/ 40301 h 4999978"/>
              <a:gd name="connsiteX251" fmla="*/ 4033324 w 12192000"/>
              <a:gd name="connsiteY251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567870 w 12192000"/>
              <a:gd name="connsiteY205" fmla="*/ 156422 h 4999978"/>
              <a:gd name="connsiteX206" fmla="*/ 2677053 w 12192000"/>
              <a:gd name="connsiteY206" fmla="*/ 92513 h 4999978"/>
              <a:gd name="connsiteX207" fmla="*/ 2823914 w 12192000"/>
              <a:gd name="connsiteY207" fmla="*/ 66867 h 4999978"/>
              <a:gd name="connsiteX208" fmla="*/ 2831912 w 12192000"/>
              <a:gd name="connsiteY208" fmla="*/ 55426 h 4999978"/>
              <a:gd name="connsiteX209" fmla="*/ 2843870 w 12192000"/>
              <a:gd name="connsiteY209" fmla="*/ 47507 h 4999978"/>
              <a:gd name="connsiteX210" fmla="*/ 2846217 w 12192000"/>
              <a:gd name="connsiteY210" fmla="*/ 48025 h 4999978"/>
              <a:gd name="connsiteX211" fmla="*/ 2862745 w 12192000"/>
              <a:gd name="connsiteY211" fmla="*/ 43242 h 4999978"/>
              <a:gd name="connsiteX212" fmla="*/ 2864596 w 12192000"/>
              <a:gd name="connsiteY212" fmla="*/ 39218 h 4999978"/>
              <a:gd name="connsiteX213" fmla="*/ 2875381 w 12192000"/>
              <a:gd name="connsiteY213" fmla="*/ 35003 h 4999978"/>
              <a:gd name="connsiteX214" fmla="*/ 2895139 w 12192000"/>
              <a:gd name="connsiteY214" fmla="*/ 24186 h 4999978"/>
              <a:gd name="connsiteX215" fmla="*/ 2900232 w 12192000"/>
              <a:gd name="connsiteY215" fmla="*/ 24518 h 4999978"/>
              <a:gd name="connsiteX216" fmla="*/ 2932205 w 12192000"/>
              <a:gd name="connsiteY216" fmla="*/ 11873 h 4999978"/>
              <a:gd name="connsiteX217" fmla="*/ 2933310 w 12192000"/>
              <a:gd name="connsiteY217" fmla="*/ 12816 h 4999978"/>
              <a:gd name="connsiteX218" fmla="*/ 2945218 w 12192000"/>
              <a:gd name="connsiteY218" fmla="*/ 14141 h 4999978"/>
              <a:gd name="connsiteX219" fmla="*/ 2966465 w 12192000"/>
              <a:gd name="connsiteY219" fmla="*/ 14117 h 4999978"/>
              <a:gd name="connsiteX220" fmla="*/ 3023668 w 12192000"/>
              <a:gd name="connsiteY220" fmla="*/ 27905 h 4999978"/>
              <a:gd name="connsiteX221" fmla="*/ 3057077 w 12192000"/>
              <a:gd name="connsiteY221" fmla="*/ 14845 h 4999978"/>
              <a:gd name="connsiteX222" fmla="*/ 3151915 w 12192000"/>
              <a:gd name="connsiteY222" fmla="*/ 11243 h 4999978"/>
              <a:gd name="connsiteX223" fmla="*/ 3251671 w 12192000"/>
              <a:gd name="connsiteY223" fmla="*/ 31575 h 4999978"/>
              <a:gd name="connsiteX224" fmla="*/ 3351400 w 12192000"/>
              <a:gd name="connsiteY224" fmla="*/ 32687 h 4999978"/>
              <a:gd name="connsiteX225" fmla="*/ 3387481 w 12192000"/>
              <a:gd name="connsiteY225" fmla="*/ 31443 h 4999978"/>
              <a:gd name="connsiteX226" fmla="*/ 3451923 w 12192000"/>
              <a:gd name="connsiteY226" fmla="*/ 36482 h 4999978"/>
              <a:gd name="connsiteX227" fmla="*/ 3481520 w 12192000"/>
              <a:gd name="connsiteY227" fmla="*/ 43287 h 4999978"/>
              <a:gd name="connsiteX228" fmla="*/ 3482804 w 12192000"/>
              <a:gd name="connsiteY228" fmla="*/ 42812 h 4999978"/>
              <a:gd name="connsiteX229" fmla="*/ 3485495 w 12192000"/>
              <a:gd name="connsiteY229" fmla="*/ 45921 h 4999978"/>
              <a:gd name="connsiteX230" fmla="*/ 3490972 w 12192000"/>
              <a:gd name="connsiteY230" fmla="*/ 47286 h 4999978"/>
              <a:gd name="connsiteX231" fmla="*/ 3505835 w 12192000"/>
              <a:gd name="connsiteY231" fmla="*/ 46077 h 4999978"/>
              <a:gd name="connsiteX232" fmla="*/ 3511410 w 12192000"/>
              <a:gd name="connsiteY232" fmla="*/ 44808 h 4999978"/>
              <a:gd name="connsiteX233" fmla="*/ 3519598 w 12192000"/>
              <a:gd name="connsiteY233" fmla="*/ 44683 h 4999978"/>
              <a:gd name="connsiteX234" fmla="*/ 3519807 w 12192000"/>
              <a:gd name="connsiteY234" fmla="*/ 44938 h 4999978"/>
              <a:gd name="connsiteX235" fmla="*/ 3527466 w 12192000"/>
              <a:gd name="connsiteY235" fmla="*/ 44316 h 4999978"/>
              <a:gd name="connsiteX236" fmla="*/ 3564889 w 12192000"/>
              <a:gd name="connsiteY236" fmla="*/ 37990 h 4999978"/>
              <a:gd name="connsiteX237" fmla="*/ 3614922 w 12192000"/>
              <a:gd name="connsiteY237" fmla="*/ 61804 h 4999978"/>
              <a:gd name="connsiteX238" fmla="*/ 3635506 w 12192000"/>
              <a:gd name="connsiteY238" fmla="*/ 65718 h 4999978"/>
              <a:gd name="connsiteX239" fmla="*/ 3646525 w 12192000"/>
              <a:gd name="connsiteY239" fmla="*/ 69193 h 4999978"/>
              <a:gd name="connsiteX240" fmla="*/ 3647224 w 12192000"/>
              <a:gd name="connsiteY240" fmla="*/ 70303 h 4999978"/>
              <a:gd name="connsiteX241" fmla="*/ 3683100 w 12192000"/>
              <a:gd name="connsiteY241" fmla="*/ 64109 h 4999978"/>
              <a:gd name="connsiteX242" fmla="*/ 3687901 w 12192000"/>
              <a:gd name="connsiteY242" fmla="*/ 65372 h 4999978"/>
              <a:gd name="connsiteX243" fmla="*/ 3711234 w 12192000"/>
              <a:gd name="connsiteY243" fmla="*/ 58665 h 4999978"/>
              <a:gd name="connsiteX244" fmla="*/ 3723318 w 12192000"/>
              <a:gd name="connsiteY244" fmla="*/ 56625 h 4999978"/>
              <a:gd name="connsiteX245" fmla="*/ 3726677 w 12192000"/>
              <a:gd name="connsiteY245" fmla="*/ 53112 h 4999978"/>
              <a:gd name="connsiteX246" fmla="*/ 3744535 w 12192000"/>
              <a:gd name="connsiteY246" fmla="*/ 51590 h 4999978"/>
              <a:gd name="connsiteX247" fmla="*/ 3746608 w 12192000"/>
              <a:gd name="connsiteY247" fmla="*/ 52522 h 4999978"/>
              <a:gd name="connsiteX248" fmla="*/ 3761262 w 12192000"/>
              <a:gd name="connsiteY248" fmla="*/ 47147 h 4999978"/>
              <a:gd name="connsiteX249" fmla="*/ 3773451 w 12192000"/>
              <a:gd name="connsiteY249" fmla="*/ 37666 h 4999978"/>
              <a:gd name="connsiteX250" fmla="*/ 3925626 w 12192000"/>
              <a:gd name="connsiteY250" fmla="*/ 40301 h 4999978"/>
              <a:gd name="connsiteX251" fmla="*/ 4033324 w 12192000"/>
              <a:gd name="connsiteY251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567870 w 12192000"/>
              <a:gd name="connsiteY205" fmla="*/ 156422 h 4999978"/>
              <a:gd name="connsiteX206" fmla="*/ 2677053 w 12192000"/>
              <a:gd name="connsiteY206" fmla="*/ 92513 h 4999978"/>
              <a:gd name="connsiteX207" fmla="*/ 2823914 w 12192000"/>
              <a:gd name="connsiteY207" fmla="*/ 66867 h 4999978"/>
              <a:gd name="connsiteX208" fmla="*/ 2831912 w 12192000"/>
              <a:gd name="connsiteY208" fmla="*/ 55426 h 4999978"/>
              <a:gd name="connsiteX209" fmla="*/ 2843870 w 12192000"/>
              <a:gd name="connsiteY209" fmla="*/ 47507 h 4999978"/>
              <a:gd name="connsiteX210" fmla="*/ 2846217 w 12192000"/>
              <a:gd name="connsiteY210" fmla="*/ 48025 h 4999978"/>
              <a:gd name="connsiteX211" fmla="*/ 2862745 w 12192000"/>
              <a:gd name="connsiteY211" fmla="*/ 43242 h 4999978"/>
              <a:gd name="connsiteX212" fmla="*/ 2864596 w 12192000"/>
              <a:gd name="connsiteY212" fmla="*/ 39218 h 4999978"/>
              <a:gd name="connsiteX213" fmla="*/ 2875381 w 12192000"/>
              <a:gd name="connsiteY213" fmla="*/ 35003 h 4999978"/>
              <a:gd name="connsiteX214" fmla="*/ 2895139 w 12192000"/>
              <a:gd name="connsiteY214" fmla="*/ 24186 h 4999978"/>
              <a:gd name="connsiteX215" fmla="*/ 2900232 w 12192000"/>
              <a:gd name="connsiteY215" fmla="*/ 24518 h 4999978"/>
              <a:gd name="connsiteX216" fmla="*/ 2932205 w 12192000"/>
              <a:gd name="connsiteY216" fmla="*/ 11873 h 4999978"/>
              <a:gd name="connsiteX217" fmla="*/ 2933310 w 12192000"/>
              <a:gd name="connsiteY217" fmla="*/ 12816 h 4999978"/>
              <a:gd name="connsiteX218" fmla="*/ 2945218 w 12192000"/>
              <a:gd name="connsiteY218" fmla="*/ 14141 h 4999978"/>
              <a:gd name="connsiteX219" fmla="*/ 2966465 w 12192000"/>
              <a:gd name="connsiteY219" fmla="*/ 14117 h 4999978"/>
              <a:gd name="connsiteX220" fmla="*/ 3023668 w 12192000"/>
              <a:gd name="connsiteY220" fmla="*/ 27905 h 4999978"/>
              <a:gd name="connsiteX221" fmla="*/ 3057077 w 12192000"/>
              <a:gd name="connsiteY221" fmla="*/ 14845 h 4999978"/>
              <a:gd name="connsiteX222" fmla="*/ 3151915 w 12192000"/>
              <a:gd name="connsiteY222" fmla="*/ 11243 h 4999978"/>
              <a:gd name="connsiteX223" fmla="*/ 3251671 w 12192000"/>
              <a:gd name="connsiteY223" fmla="*/ 31575 h 4999978"/>
              <a:gd name="connsiteX224" fmla="*/ 3351400 w 12192000"/>
              <a:gd name="connsiteY224" fmla="*/ 32687 h 4999978"/>
              <a:gd name="connsiteX225" fmla="*/ 3387481 w 12192000"/>
              <a:gd name="connsiteY225" fmla="*/ 31443 h 4999978"/>
              <a:gd name="connsiteX226" fmla="*/ 3451923 w 12192000"/>
              <a:gd name="connsiteY226" fmla="*/ 36482 h 4999978"/>
              <a:gd name="connsiteX227" fmla="*/ 3481520 w 12192000"/>
              <a:gd name="connsiteY227" fmla="*/ 43287 h 4999978"/>
              <a:gd name="connsiteX228" fmla="*/ 3482804 w 12192000"/>
              <a:gd name="connsiteY228" fmla="*/ 42812 h 4999978"/>
              <a:gd name="connsiteX229" fmla="*/ 3485495 w 12192000"/>
              <a:gd name="connsiteY229" fmla="*/ 45921 h 4999978"/>
              <a:gd name="connsiteX230" fmla="*/ 3490972 w 12192000"/>
              <a:gd name="connsiteY230" fmla="*/ 47286 h 4999978"/>
              <a:gd name="connsiteX231" fmla="*/ 3505835 w 12192000"/>
              <a:gd name="connsiteY231" fmla="*/ 46077 h 4999978"/>
              <a:gd name="connsiteX232" fmla="*/ 3511410 w 12192000"/>
              <a:gd name="connsiteY232" fmla="*/ 44808 h 4999978"/>
              <a:gd name="connsiteX233" fmla="*/ 3519598 w 12192000"/>
              <a:gd name="connsiteY233" fmla="*/ 44683 h 4999978"/>
              <a:gd name="connsiteX234" fmla="*/ 3519807 w 12192000"/>
              <a:gd name="connsiteY234" fmla="*/ 44938 h 4999978"/>
              <a:gd name="connsiteX235" fmla="*/ 3527466 w 12192000"/>
              <a:gd name="connsiteY235" fmla="*/ 44316 h 4999978"/>
              <a:gd name="connsiteX236" fmla="*/ 3564889 w 12192000"/>
              <a:gd name="connsiteY236" fmla="*/ 37990 h 4999978"/>
              <a:gd name="connsiteX237" fmla="*/ 3614922 w 12192000"/>
              <a:gd name="connsiteY237" fmla="*/ 61804 h 4999978"/>
              <a:gd name="connsiteX238" fmla="*/ 3635506 w 12192000"/>
              <a:gd name="connsiteY238" fmla="*/ 65718 h 4999978"/>
              <a:gd name="connsiteX239" fmla="*/ 3646525 w 12192000"/>
              <a:gd name="connsiteY239" fmla="*/ 69193 h 4999978"/>
              <a:gd name="connsiteX240" fmla="*/ 3647224 w 12192000"/>
              <a:gd name="connsiteY240" fmla="*/ 70303 h 4999978"/>
              <a:gd name="connsiteX241" fmla="*/ 3683100 w 12192000"/>
              <a:gd name="connsiteY241" fmla="*/ 64109 h 4999978"/>
              <a:gd name="connsiteX242" fmla="*/ 3687901 w 12192000"/>
              <a:gd name="connsiteY242" fmla="*/ 65372 h 4999978"/>
              <a:gd name="connsiteX243" fmla="*/ 3711234 w 12192000"/>
              <a:gd name="connsiteY243" fmla="*/ 58665 h 4999978"/>
              <a:gd name="connsiteX244" fmla="*/ 3723318 w 12192000"/>
              <a:gd name="connsiteY244" fmla="*/ 56625 h 4999978"/>
              <a:gd name="connsiteX245" fmla="*/ 3726677 w 12192000"/>
              <a:gd name="connsiteY245" fmla="*/ 53112 h 4999978"/>
              <a:gd name="connsiteX246" fmla="*/ 3744535 w 12192000"/>
              <a:gd name="connsiteY246" fmla="*/ 51590 h 4999978"/>
              <a:gd name="connsiteX247" fmla="*/ 3746608 w 12192000"/>
              <a:gd name="connsiteY247" fmla="*/ 52522 h 4999978"/>
              <a:gd name="connsiteX248" fmla="*/ 3761262 w 12192000"/>
              <a:gd name="connsiteY248" fmla="*/ 47147 h 4999978"/>
              <a:gd name="connsiteX249" fmla="*/ 3803931 w 12192000"/>
              <a:gd name="connsiteY249" fmla="*/ 49309 h 4999978"/>
              <a:gd name="connsiteX250" fmla="*/ 3925626 w 12192000"/>
              <a:gd name="connsiteY250" fmla="*/ 40301 h 4999978"/>
              <a:gd name="connsiteX251" fmla="*/ 4033324 w 12192000"/>
              <a:gd name="connsiteY251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567870 w 12192000"/>
              <a:gd name="connsiteY205" fmla="*/ 156422 h 4999978"/>
              <a:gd name="connsiteX206" fmla="*/ 2677053 w 12192000"/>
              <a:gd name="connsiteY206" fmla="*/ 92513 h 4999978"/>
              <a:gd name="connsiteX207" fmla="*/ 2823914 w 12192000"/>
              <a:gd name="connsiteY207" fmla="*/ 66867 h 4999978"/>
              <a:gd name="connsiteX208" fmla="*/ 2831912 w 12192000"/>
              <a:gd name="connsiteY208" fmla="*/ 55426 h 4999978"/>
              <a:gd name="connsiteX209" fmla="*/ 2843870 w 12192000"/>
              <a:gd name="connsiteY209" fmla="*/ 47507 h 4999978"/>
              <a:gd name="connsiteX210" fmla="*/ 2846217 w 12192000"/>
              <a:gd name="connsiteY210" fmla="*/ 48025 h 4999978"/>
              <a:gd name="connsiteX211" fmla="*/ 2862745 w 12192000"/>
              <a:gd name="connsiteY211" fmla="*/ 43242 h 4999978"/>
              <a:gd name="connsiteX212" fmla="*/ 2864596 w 12192000"/>
              <a:gd name="connsiteY212" fmla="*/ 39218 h 4999978"/>
              <a:gd name="connsiteX213" fmla="*/ 2875381 w 12192000"/>
              <a:gd name="connsiteY213" fmla="*/ 35003 h 4999978"/>
              <a:gd name="connsiteX214" fmla="*/ 2895139 w 12192000"/>
              <a:gd name="connsiteY214" fmla="*/ 24186 h 4999978"/>
              <a:gd name="connsiteX215" fmla="*/ 2900232 w 12192000"/>
              <a:gd name="connsiteY215" fmla="*/ 24518 h 4999978"/>
              <a:gd name="connsiteX216" fmla="*/ 2932205 w 12192000"/>
              <a:gd name="connsiteY216" fmla="*/ 11873 h 4999978"/>
              <a:gd name="connsiteX217" fmla="*/ 2933310 w 12192000"/>
              <a:gd name="connsiteY217" fmla="*/ 12816 h 4999978"/>
              <a:gd name="connsiteX218" fmla="*/ 2945218 w 12192000"/>
              <a:gd name="connsiteY218" fmla="*/ 14141 h 4999978"/>
              <a:gd name="connsiteX219" fmla="*/ 2966465 w 12192000"/>
              <a:gd name="connsiteY219" fmla="*/ 14117 h 4999978"/>
              <a:gd name="connsiteX220" fmla="*/ 3023668 w 12192000"/>
              <a:gd name="connsiteY220" fmla="*/ 27905 h 4999978"/>
              <a:gd name="connsiteX221" fmla="*/ 3057077 w 12192000"/>
              <a:gd name="connsiteY221" fmla="*/ 14845 h 4999978"/>
              <a:gd name="connsiteX222" fmla="*/ 3151915 w 12192000"/>
              <a:gd name="connsiteY222" fmla="*/ 11243 h 4999978"/>
              <a:gd name="connsiteX223" fmla="*/ 3251671 w 12192000"/>
              <a:gd name="connsiteY223" fmla="*/ 31575 h 4999978"/>
              <a:gd name="connsiteX224" fmla="*/ 3351400 w 12192000"/>
              <a:gd name="connsiteY224" fmla="*/ 32687 h 4999978"/>
              <a:gd name="connsiteX225" fmla="*/ 3387481 w 12192000"/>
              <a:gd name="connsiteY225" fmla="*/ 31443 h 4999978"/>
              <a:gd name="connsiteX226" fmla="*/ 3451923 w 12192000"/>
              <a:gd name="connsiteY226" fmla="*/ 36482 h 4999978"/>
              <a:gd name="connsiteX227" fmla="*/ 3481520 w 12192000"/>
              <a:gd name="connsiteY227" fmla="*/ 43287 h 4999978"/>
              <a:gd name="connsiteX228" fmla="*/ 3482804 w 12192000"/>
              <a:gd name="connsiteY228" fmla="*/ 42812 h 4999978"/>
              <a:gd name="connsiteX229" fmla="*/ 3485495 w 12192000"/>
              <a:gd name="connsiteY229" fmla="*/ 45921 h 4999978"/>
              <a:gd name="connsiteX230" fmla="*/ 3490972 w 12192000"/>
              <a:gd name="connsiteY230" fmla="*/ 47286 h 4999978"/>
              <a:gd name="connsiteX231" fmla="*/ 3505835 w 12192000"/>
              <a:gd name="connsiteY231" fmla="*/ 46077 h 4999978"/>
              <a:gd name="connsiteX232" fmla="*/ 3511410 w 12192000"/>
              <a:gd name="connsiteY232" fmla="*/ 44808 h 4999978"/>
              <a:gd name="connsiteX233" fmla="*/ 3519598 w 12192000"/>
              <a:gd name="connsiteY233" fmla="*/ 44683 h 4999978"/>
              <a:gd name="connsiteX234" fmla="*/ 3519807 w 12192000"/>
              <a:gd name="connsiteY234" fmla="*/ 44938 h 4999978"/>
              <a:gd name="connsiteX235" fmla="*/ 3527466 w 12192000"/>
              <a:gd name="connsiteY235" fmla="*/ 44316 h 4999978"/>
              <a:gd name="connsiteX236" fmla="*/ 3564889 w 12192000"/>
              <a:gd name="connsiteY236" fmla="*/ 57394 h 4999978"/>
              <a:gd name="connsiteX237" fmla="*/ 3614922 w 12192000"/>
              <a:gd name="connsiteY237" fmla="*/ 61804 h 4999978"/>
              <a:gd name="connsiteX238" fmla="*/ 3635506 w 12192000"/>
              <a:gd name="connsiteY238" fmla="*/ 65718 h 4999978"/>
              <a:gd name="connsiteX239" fmla="*/ 3646525 w 12192000"/>
              <a:gd name="connsiteY239" fmla="*/ 69193 h 4999978"/>
              <a:gd name="connsiteX240" fmla="*/ 3647224 w 12192000"/>
              <a:gd name="connsiteY240" fmla="*/ 70303 h 4999978"/>
              <a:gd name="connsiteX241" fmla="*/ 3683100 w 12192000"/>
              <a:gd name="connsiteY241" fmla="*/ 64109 h 4999978"/>
              <a:gd name="connsiteX242" fmla="*/ 3687901 w 12192000"/>
              <a:gd name="connsiteY242" fmla="*/ 65372 h 4999978"/>
              <a:gd name="connsiteX243" fmla="*/ 3711234 w 12192000"/>
              <a:gd name="connsiteY243" fmla="*/ 58665 h 4999978"/>
              <a:gd name="connsiteX244" fmla="*/ 3723318 w 12192000"/>
              <a:gd name="connsiteY244" fmla="*/ 56625 h 4999978"/>
              <a:gd name="connsiteX245" fmla="*/ 3726677 w 12192000"/>
              <a:gd name="connsiteY245" fmla="*/ 53112 h 4999978"/>
              <a:gd name="connsiteX246" fmla="*/ 3744535 w 12192000"/>
              <a:gd name="connsiteY246" fmla="*/ 51590 h 4999978"/>
              <a:gd name="connsiteX247" fmla="*/ 3746608 w 12192000"/>
              <a:gd name="connsiteY247" fmla="*/ 52522 h 4999978"/>
              <a:gd name="connsiteX248" fmla="*/ 3761262 w 12192000"/>
              <a:gd name="connsiteY248" fmla="*/ 47147 h 4999978"/>
              <a:gd name="connsiteX249" fmla="*/ 3803931 w 12192000"/>
              <a:gd name="connsiteY249" fmla="*/ 49309 h 4999978"/>
              <a:gd name="connsiteX250" fmla="*/ 3925626 w 12192000"/>
              <a:gd name="connsiteY250" fmla="*/ 40301 h 4999978"/>
              <a:gd name="connsiteX251" fmla="*/ 4033324 w 12192000"/>
              <a:gd name="connsiteY251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677053 w 12192000"/>
              <a:gd name="connsiteY205" fmla="*/ 92513 h 4999978"/>
              <a:gd name="connsiteX206" fmla="*/ 2823914 w 12192000"/>
              <a:gd name="connsiteY206" fmla="*/ 66867 h 4999978"/>
              <a:gd name="connsiteX207" fmla="*/ 2831912 w 12192000"/>
              <a:gd name="connsiteY207" fmla="*/ 55426 h 4999978"/>
              <a:gd name="connsiteX208" fmla="*/ 2843870 w 12192000"/>
              <a:gd name="connsiteY208" fmla="*/ 47507 h 4999978"/>
              <a:gd name="connsiteX209" fmla="*/ 2846217 w 12192000"/>
              <a:gd name="connsiteY209" fmla="*/ 48025 h 4999978"/>
              <a:gd name="connsiteX210" fmla="*/ 2862745 w 12192000"/>
              <a:gd name="connsiteY210" fmla="*/ 43242 h 4999978"/>
              <a:gd name="connsiteX211" fmla="*/ 2864596 w 12192000"/>
              <a:gd name="connsiteY211" fmla="*/ 39218 h 4999978"/>
              <a:gd name="connsiteX212" fmla="*/ 2875381 w 12192000"/>
              <a:gd name="connsiteY212" fmla="*/ 35003 h 4999978"/>
              <a:gd name="connsiteX213" fmla="*/ 2895139 w 12192000"/>
              <a:gd name="connsiteY213" fmla="*/ 24186 h 4999978"/>
              <a:gd name="connsiteX214" fmla="*/ 2900232 w 12192000"/>
              <a:gd name="connsiteY214" fmla="*/ 24518 h 4999978"/>
              <a:gd name="connsiteX215" fmla="*/ 2932205 w 12192000"/>
              <a:gd name="connsiteY215" fmla="*/ 11873 h 4999978"/>
              <a:gd name="connsiteX216" fmla="*/ 2933310 w 12192000"/>
              <a:gd name="connsiteY216" fmla="*/ 12816 h 4999978"/>
              <a:gd name="connsiteX217" fmla="*/ 2945218 w 12192000"/>
              <a:gd name="connsiteY217" fmla="*/ 14141 h 4999978"/>
              <a:gd name="connsiteX218" fmla="*/ 2966465 w 12192000"/>
              <a:gd name="connsiteY218" fmla="*/ 14117 h 4999978"/>
              <a:gd name="connsiteX219" fmla="*/ 3023668 w 12192000"/>
              <a:gd name="connsiteY219" fmla="*/ 27905 h 4999978"/>
              <a:gd name="connsiteX220" fmla="*/ 3057077 w 12192000"/>
              <a:gd name="connsiteY220" fmla="*/ 14845 h 4999978"/>
              <a:gd name="connsiteX221" fmla="*/ 3151915 w 12192000"/>
              <a:gd name="connsiteY221" fmla="*/ 11243 h 4999978"/>
              <a:gd name="connsiteX222" fmla="*/ 3251671 w 12192000"/>
              <a:gd name="connsiteY222" fmla="*/ 31575 h 4999978"/>
              <a:gd name="connsiteX223" fmla="*/ 3351400 w 12192000"/>
              <a:gd name="connsiteY223" fmla="*/ 32687 h 4999978"/>
              <a:gd name="connsiteX224" fmla="*/ 3387481 w 12192000"/>
              <a:gd name="connsiteY224" fmla="*/ 31443 h 4999978"/>
              <a:gd name="connsiteX225" fmla="*/ 3451923 w 12192000"/>
              <a:gd name="connsiteY225" fmla="*/ 36482 h 4999978"/>
              <a:gd name="connsiteX226" fmla="*/ 3481520 w 12192000"/>
              <a:gd name="connsiteY226" fmla="*/ 43287 h 4999978"/>
              <a:gd name="connsiteX227" fmla="*/ 3482804 w 12192000"/>
              <a:gd name="connsiteY227" fmla="*/ 42812 h 4999978"/>
              <a:gd name="connsiteX228" fmla="*/ 3485495 w 12192000"/>
              <a:gd name="connsiteY228" fmla="*/ 45921 h 4999978"/>
              <a:gd name="connsiteX229" fmla="*/ 3490972 w 12192000"/>
              <a:gd name="connsiteY229" fmla="*/ 47286 h 4999978"/>
              <a:gd name="connsiteX230" fmla="*/ 3505835 w 12192000"/>
              <a:gd name="connsiteY230" fmla="*/ 46077 h 4999978"/>
              <a:gd name="connsiteX231" fmla="*/ 3511410 w 12192000"/>
              <a:gd name="connsiteY231" fmla="*/ 44808 h 4999978"/>
              <a:gd name="connsiteX232" fmla="*/ 3519598 w 12192000"/>
              <a:gd name="connsiteY232" fmla="*/ 44683 h 4999978"/>
              <a:gd name="connsiteX233" fmla="*/ 3519807 w 12192000"/>
              <a:gd name="connsiteY233" fmla="*/ 44938 h 4999978"/>
              <a:gd name="connsiteX234" fmla="*/ 3527466 w 12192000"/>
              <a:gd name="connsiteY234" fmla="*/ 44316 h 4999978"/>
              <a:gd name="connsiteX235" fmla="*/ 3564889 w 12192000"/>
              <a:gd name="connsiteY235" fmla="*/ 57394 h 4999978"/>
              <a:gd name="connsiteX236" fmla="*/ 3614922 w 12192000"/>
              <a:gd name="connsiteY236" fmla="*/ 61804 h 4999978"/>
              <a:gd name="connsiteX237" fmla="*/ 3635506 w 12192000"/>
              <a:gd name="connsiteY237" fmla="*/ 65718 h 4999978"/>
              <a:gd name="connsiteX238" fmla="*/ 3646525 w 12192000"/>
              <a:gd name="connsiteY238" fmla="*/ 69193 h 4999978"/>
              <a:gd name="connsiteX239" fmla="*/ 3647224 w 12192000"/>
              <a:gd name="connsiteY239" fmla="*/ 70303 h 4999978"/>
              <a:gd name="connsiteX240" fmla="*/ 3683100 w 12192000"/>
              <a:gd name="connsiteY240" fmla="*/ 64109 h 4999978"/>
              <a:gd name="connsiteX241" fmla="*/ 3687901 w 12192000"/>
              <a:gd name="connsiteY241" fmla="*/ 65372 h 4999978"/>
              <a:gd name="connsiteX242" fmla="*/ 3711234 w 12192000"/>
              <a:gd name="connsiteY242" fmla="*/ 58665 h 4999978"/>
              <a:gd name="connsiteX243" fmla="*/ 3723318 w 12192000"/>
              <a:gd name="connsiteY243" fmla="*/ 56625 h 4999978"/>
              <a:gd name="connsiteX244" fmla="*/ 3726677 w 12192000"/>
              <a:gd name="connsiteY244" fmla="*/ 53112 h 4999978"/>
              <a:gd name="connsiteX245" fmla="*/ 3744535 w 12192000"/>
              <a:gd name="connsiteY245" fmla="*/ 51590 h 4999978"/>
              <a:gd name="connsiteX246" fmla="*/ 3746608 w 12192000"/>
              <a:gd name="connsiteY246" fmla="*/ 52522 h 4999978"/>
              <a:gd name="connsiteX247" fmla="*/ 3761262 w 12192000"/>
              <a:gd name="connsiteY247" fmla="*/ 47147 h 4999978"/>
              <a:gd name="connsiteX248" fmla="*/ 3803931 w 12192000"/>
              <a:gd name="connsiteY248" fmla="*/ 49309 h 4999978"/>
              <a:gd name="connsiteX249" fmla="*/ 3925626 w 12192000"/>
              <a:gd name="connsiteY249" fmla="*/ 40301 h 4999978"/>
              <a:gd name="connsiteX250" fmla="*/ 4033324 w 12192000"/>
              <a:gd name="connsiteY250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665623 w 12192000"/>
              <a:gd name="connsiteY205" fmla="*/ 96394 h 4999978"/>
              <a:gd name="connsiteX206" fmla="*/ 2823914 w 12192000"/>
              <a:gd name="connsiteY206" fmla="*/ 66867 h 4999978"/>
              <a:gd name="connsiteX207" fmla="*/ 2831912 w 12192000"/>
              <a:gd name="connsiteY207" fmla="*/ 55426 h 4999978"/>
              <a:gd name="connsiteX208" fmla="*/ 2843870 w 12192000"/>
              <a:gd name="connsiteY208" fmla="*/ 47507 h 4999978"/>
              <a:gd name="connsiteX209" fmla="*/ 2846217 w 12192000"/>
              <a:gd name="connsiteY209" fmla="*/ 48025 h 4999978"/>
              <a:gd name="connsiteX210" fmla="*/ 2862745 w 12192000"/>
              <a:gd name="connsiteY210" fmla="*/ 43242 h 4999978"/>
              <a:gd name="connsiteX211" fmla="*/ 2864596 w 12192000"/>
              <a:gd name="connsiteY211" fmla="*/ 39218 h 4999978"/>
              <a:gd name="connsiteX212" fmla="*/ 2875381 w 12192000"/>
              <a:gd name="connsiteY212" fmla="*/ 35003 h 4999978"/>
              <a:gd name="connsiteX213" fmla="*/ 2895139 w 12192000"/>
              <a:gd name="connsiteY213" fmla="*/ 24186 h 4999978"/>
              <a:gd name="connsiteX214" fmla="*/ 2900232 w 12192000"/>
              <a:gd name="connsiteY214" fmla="*/ 24518 h 4999978"/>
              <a:gd name="connsiteX215" fmla="*/ 2932205 w 12192000"/>
              <a:gd name="connsiteY215" fmla="*/ 11873 h 4999978"/>
              <a:gd name="connsiteX216" fmla="*/ 2933310 w 12192000"/>
              <a:gd name="connsiteY216" fmla="*/ 12816 h 4999978"/>
              <a:gd name="connsiteX217" fmla="*/ 2945218 w 12192000"/>
              <a:gd name="connsiteY217" fmla="*/ 14141 h 4999978"/>
              <a:gd name="connsiteX218" fmla="*/ 2966465 w 12192000"/>
              <a:gd name="connsiteY218" fmla="*/ 14117 h 4999978"/>
              <a:gd name="connsiteX219" fmla="*/ 3023668 w 12192000"/>
              <a:gd name="connsiteY219" fmla="*/ 27905 h 4999978"/>
              <a:gd name="connsiteX220" fmla="*/ 3057077 w 12192000"/>
              <a:gd name="connsiteY220" fmla="*/ 14845 h 4999978"/>
              <a:gd name="connsiteX221" fmla="*/ 3151915 w 12192000"/>
              <a:gd name="connsiteY221" fmla="*/ 11243 h 4999978"/>
              <a:gd name="connsiteX222" fmla="*/ 3251671 w 12192000"/>
              <a:gd name="connsiteY222" fmla="*/ 31575 h 4999978"/>
              <a:gd name="connsiteX223" fmla="*/ 3351400 w 12192000"/>
              <a:gd name="connsiteY223" fmla="*/ 32687 h 4999978"/>
              <a:gd name="connsiteX224" fmla="*/ 3387481 w 12192000"/>
              <a:gd name="connsiteY224" fmla="*/ 31443 h 4999978"/>
              <a:gd name="connsiteX225" fmla="*/ 3451923 w 12192000"/>
              <a:gd name="connsiteY225" fmla="*/ 36482 h 4999978"/>
              <a:gd name="connsiteX226" fmla="*/ 3481520 w 12192000"/>
              <a:gd name="connsiteY226" fmla="*/ 43287 h 4999978"/>
              <a:gd name="connsiteX227" fmla="*/ 3482804 w 12192000"/>
              <a:gd name="connsiteY227" fmla="*/ 42812 h 4999978"/>
              <a:gd name="connsiteX228" fmla="*/ 3485495 w 12192000"/>
              <a:gd name="connsiteY228" fmla="*/ 45921 h 4999978"/>
              <a:gd name="connsiteX229" fmla="*/ 3490972 w 12192000"/>
              <a:gd name="connsiteY229" fmla="*/ 47286 h 4999978"/>
              <a:gd name="connsiteX230" fmla="*/ 3505835 w 12192000"/>
              <a:gd name="connsiteY230" fmla="*/ 46077 h 4999978"/>
              <a:gd name="connsiteX231" fmla="*/ 3511410 w 12192000"/>
              <a:gd name="connsiteY231" fmla="*/ 44808 h 4999978"/>
              <a:gd name="connsiteX232" fmla="*/ 3519598 w 12192000"/>
              <a:gd name="connsiteY232" fmla="*/ 44683 h 4999978"/>
              <a:gd name="connsiteX233" fmla="*/ 3519807 w 12192000"/>
              <a:gd name="connsiteY233" fmla="*/ 44938 h 4999978"/>
              <a:gd name="connsiteX234" fmla="*/ 3527466 w 12192000"/>
              <a:gd name="connsiteY234" fmla="*/ 44316 h 4999978"/>
              <a:gd name="connsiteX235" fmla="*/ 3564889 w 12192000"/>
              <a:gd name="connsiteY235" fmla="*/ 57394 h 4999978"/>
              <a:gd name="connsiteX236" fmla="*/ 3614922 w 12192000"/>
              <a:gd name="connsiteY236" fmla="*/ 61804 h 4999978"/>
              <a:gd name="connsiteX237" fmla="*/ 3635506 w 12192000"/>
              <a:gd name="connsiteY237" fmla="*/ 65718 h 4999978"/>
              <a:gd name="connsiteX238" fmla="*/ 3646525 w 12192000"/>
              <a:gd name="connsiteY238" fmla="*/ 69193 h 4999978"/>
              <a:gd name="connsiteX239" fmla="*/ 3647224 w 12192000"/>
              <a:gd name="connsiteY239" fmla="*/ 70303 h 4999978"/>
              <a:gd name="connsiteX240" fmla="*/ 3683100 w 12192000"/>
              <a:gd name="connsiteY240" fmla="*/ 64109 h 4999978"/>
              <a:gd name="connsiteX241" fmla="*/ 3687901 w 12192000"/>
              <a:gd name="connsiteY241" fmla="*/ 65372 h 4999978"/>
              <a:gd name="connsiteX242" fmla="*/ 3711234 w 12192000"/>
              <a:gd name="connsiteY242" fmla="*/ 58665 h 4999978"/>
              <a:gd name="connsiteX243" fmla="*/ 3723318 w 12192000"/>
              <a:gd name="connsiteY243" fmla="*/ 56625 h 4999978"/>
              <a:gd name="connsiteX244" fmla="*/ 3726677 w 12192000"/>
              <a:gd name="connsiteY244" fmla="*/ 53112 h 4999978"/>
              <a:gd name="connsiteX245" fmla="*/ 3744535 w 12192000"/>
              <a:gd name="connsiteY245" fmla="*/ 51590 h 4999978"/>
              <a:gd name="connsiteX246" fmla="*/ 3746608 w 12192000"/>
              <a:gd name="connsiteY246" fmla="*/ 52522 h 4999978"/>
              <a:gd name="connsiteX247" fmla="*/ 3761262 w 12192000"/>
              <a:gd name="connsiteY247" fmla="*/ 47147 h 4999978"/>
              <a:gd name="connsiteX248" fmla="*/ 3803931 w 12192000"/>
              <a:gd name="connsiteY248" fmla="*/ 49309 h 4999978"/>
              <a:gd name="connsiteX249" fmla="*/ 3925626 w 12192000"/>
              <a:gd name="connsiteY249" fmla="*/ 40301 h 4999978"/>
              <a:gd name="connsiteX250" fmla="*/ 4033324 w 12192000"/>
              <a:gd name="connsiteY250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665623 w 12192000"/>
              <a:gd name="connsiteY205" fmla="*/ 96394 h 4999978"/>
              <a:gd name="connsiteX206" fmla="*/ 2823914 w 12192000"/>
              <a:gd name="connsiteY206" fmla="*/ 66867 h 4999978"/>
              <a:gd name="connsiteX207" fmla="*/ 2828102 w 12192000"/>
              <a:gd name="connsiteY207" fmla="*/ 164091 h 4999978"/>
              <a:gd name="connsiteX208" fmla="*/ 2843870 w 12192000"/>
              <a:gd name="connsiteY208" fmla="*/ 47507 h 4999978"/>
              <a:gd name="connsiteX209" fmla="*/ 2846217 w 12192000"/>
              <a:gd name="connsiteY209" fmla="*/ 48025 h 4999978"/>
              <a:gd name="connsiteX210" fmla="*/ 2862745 w 12192000"/>
              <a:gd name="connsiteY210" fmla="*/ 43242 h 4999978"/>
              <a:gd name="connsiteX211" fmla="*/ 2864596 w 12192000"/>
              <a:gd name="connsiteY211" fmla="*/ 39218 h 4999978"/>
              <a:gd name="connsiteX212" fmla="*/ 2875381 w 12192000"/>
              <a:gd name="connsiteY212" fmla="*/ 35003 h 4999978"/>
              <a:gd name="connsiteX213" fmla="*/ 2895139 w 12192000"/>
              <a:gd name="connsiteY213" fmla="*/ 24186 h 4999978"/>
              <a:gd name="connsiteX214" fmla="*/ 2900232 w 12192000"/>
              <a:gd name="connsiteY214" fmla="*/ 24518 h 4999978"/>
              <a:gd name="connsiteX215" fmla="*/ 2932205 w 12192000"/>
              <a:gd name="connsiteY215" fmla="*/ 11873 h 4999978"/>
              <a:gd name="connsiteX216" fmla="*/ 2933310 w 12192000"/>
              <a:gd name="connsiteY216" fmla="*/ 12816 h 4999978"/>
              <a:gd name="connsiteX217" fmla="*/ 2945218 w 12192000"/>
              <a:gd name="connsiteY217" fmla="*/ 14141 h 4999978"/>
              <a:gd name="connsiteX218" fmla="*/ 2966465 w 12192000"/>
              <a:gd name="connsiteY218" fmla="*/ 14117 h 4999978"/>
              <a:gd name="connsiteX219" fmla="*/ 3023668 w 12192000"/>
              <a:gd name="connsiteY219" fmla="*/ 27905 h 4999978"/>
              <a:gd name="connsiteX220" fmla="*/ 3057077 w 12192000"/>
              <a:gd name="connsiteY220" fmla="*/ 14845 h 4999978"/>
              <a:gd name="connsiteX221" fmla="*/ 3151915 w 12192000"/>
              <a:gd name="connsiteY221" fmla="*/ 11243 h 4999978"/>
              <a:gd name="connsiteX222" fmla="*/ 3251671 w 12192000"/>
              <a:gd name="connsiteY222" fmla="*/ 31575 h 4999978"/>
              <a:gd name="connsiteX223" fmla="*/ 3351400 w 12192000"/>
              <a:gd name="connsiteY223" fmla="*/ 32687 h 4999978"/>
              <a:gd name="connsiteX224" fmla="*/ 3387481 w 12192000"/>
              <a:gd name="connsiteY224" fmla="*/ 31443 h 4999978"/>
              <a:gd name="connsiteX225" fmla="*/ 3451923 w 12192000"/>
              <a:gd name="connsiteY225" fmla="*/ 36482 h 4999978"/>
              <a:gd name="connsiteX226" fmla="*/ 3481520 w 12192000"/>
              <a:gd name="connsiteY226" fmla="*/ 43287 h 4999978"/>
              <a:gd name="connsiteX227" fmla="*/ 3482804 w 12192000"/>
              <a:gd name="connsiteY227" fmla="*/ 42812 h 4999978"/>
              <a:gd name="connsiteX228" fmla="*/ 3485495 w 12192000"/>
              <a:gd name="connsiteY228" fmla="*/ 45921 h 4999978"/>
              <a:gd name="connsiteX229" fmla="*/ 3490972 w 12192000"/>
              <a:gd name="connsiteY229" fmla="*/ 47286 h 4999978"/>
              <a:gd name="connsiteX230" fmla="*/ 3505835 w 12192000"/>
              <a:gd name="connsiteY230" fmla="*/ 46077 h 4999978"/>
              <a:gd name="connsiteX231" fmla="*/ 3511410 w 12192000"/>
              <a:gd name="connsiteY231" fmla="*/ 44808 h 4999978"/>
              <a:gd name="connsiteX232" fmla="*/ 3519598 w 12192000"/>
              <a:gd name="connsiteY232" fmla="*/ 44683 h 4999978"/>
              <a:gd name="connsiteX233" fmla="*/ 3519807 w 12192000"/>
              <a:gd name="connsiteY233" fmla="*/ 44938 h 4999978"/>
              <a:gd name="connsiteX234" fmla="*/ 3527466 w 12192000"/>
              <a:gd name="connsiteY234" fmla="*/ 44316 h 4999978"/>
              <a:gd name="connsiteX235" fmla="*/ 3564889 w 12192000"/>
              <a:gd name="connsiteY235" fmla="*/ 57394 h 4999978"/>
              <a:gd name="connsiteX236" fmla="*/ 3614922 w 12192000"/>
              <a:gd name="connsiteY236" fmla="*/ 61804 h 4999978"/>
              <a:gd name="connsiteX237" fmla="*/ 3635506 w 12192000"/>
              <a:gd name="connsiteY237" fmla="*/ 65718 h 4999978"/>
              <a:gd name="connsiteX238" fmla="*/ 3646525 w 12192000"/>
              <a:gd name="connsiteY238" fmla="*/ 69193 h 4999978"/>
              <a:gd name="connsiteX239" fmla="*/ 3647224 w 12192000"/>
              <a:gd name="connsiteY239" fmla="*/ 70303 h 4999978"/>
              <a:gd name="connsiteX240" fmla="*/ 3683100 w 12192000"/>
              <a:gd name="connsiteY240" fmla="*/ 64109 h 4999978"/>
              <a:gd name="connsiteX241" fmla="*/ 3687901 w 12192000"/>
              <a:gd name="connsiteY241" fmla="*/ 65372 h 4999978"/>
              <a:gd name="connsiteX242" fmla="*/ 3711234 w 12192000"/>
              <a:gd name="connsiteY242" fmla="*/ 58665 h 4999978"/>
              <a:gd name="connsiteX243" fmla="*/ 3723318 w 12192000"/>
              <a:gd name="connsiteY243" fmla="*/ 56625 h 4999978"/>
              <a:gd name="connsiteX244" fmla="*/ 3726677 w 12192000"/>
              <a:gd name="connsiteY244" fmla="*/ 53112 h 4999978"/>
              <a:gd name="connsiteX245" fmla="*/ 3744535 w 12192000"/>
              <a:gd name="connsiteY245" fmla="*/ 51590 h 4999978"/>
              <a:gd name="connsiteX246" fmla="*/ 3746608 w 12192000"/>
              <a:gd name="connsiteY246" fmla="*/ 52522 h 4999978"/>
              <a:gd name="connsiteX247" fmla="*/ 3761262 w 12192000"/>
              <a:gd name="connsiteY247" fmla="*/ 47147 h 4999978"/>
              <a:gd name="connsiteX248" fmla="*/ 3803931 w 12192000"/>
              <a:gd name="connsiteY248" fmla="*/ 49309 h 4999978"/>
              <a:gd name="connsiteX249" fmla="*/ 3925626 w 12192000"/>
              <a:gd name="connsiteY249" fmla="*/ 40301 h 4999978"/>
              <a:gd name="connsiteX250" fmla="*/ 4033324 w 12192000"/>
              <a:gd name="connsiteY250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665623 w 12192000"/>
              <a:gd name="connsiteY205" fmla="*/ 96394 h 4999978"/>
              <a:gd name="connsiteX206" fmla="*/ 2823914 w 12192000"/>
              <a:gd name="connsiteY206" fmla="*/ 66867 h 4999978"/>
              <a:gd name="connsiteX207" fmla="*/ 2828102 w 12192000"/>
              <a:gd name="connsiteY207" fmla="*/ 164091 h 4999978"/>
              <a:gd name="connsiteX208" fmla="*/ 2843870 w 12192000"/>
              <a:gd name="connsiteY208" fmla="*/ 47507 h 4999978"/>
              <a:gd name="connsiteX209" fmla="*/ 2792877 w 12192000"/>
              <a:gd name="connsiteY209" fmla="*/ 148928 h 4999978"/>
              <a:gd name="connsiteX210" fmla="*/ 2862745 w 12192000"/>
              <a:gd name="connsiteY210" fmla="*/ 43242 h 4999978"/>
              <a:gd name="connsiteX211" fmla="*/ 2864596 w 12192000"/>
              <a:gd name="connsiteY211" fmla="*/ 39218 h 4999978"/>
              <a:gd name="connsiteX212" fmla="*/ 2875381 w 12192000"/>
              <a:gd name="connsiteY212" fmla="*/ 35003 h 4999978"/>
              <a:gd name="connsiteX213" fmla="*/ 2895139 w 12192000"/>
              <a:gd name="connsiteY213" fmla="*/ 24186 h 4999978"/>
              <a:gd name="connsiteX214" fmla="*/ 2900232 w 12192000"/>
              <a:gd name="connsiteY214" fmla="*/ 24518 h 4999978"/>
              <a:gd name="connsiteX215" fmla="*/ 2932205 w 12192000"/>
              <a:gd name="connsiteY215" fmla="*/ 11873 h 4999978"/>
              <a:gd name="connsiteX216" fmla="*/ 2933310 w 12192000"/>
              <a:gd name="connsiteY216" fmla="*/ 12816 h 4999978"/>
              <a:gd name="connsiteX217" fmla="*/ 2945218 w 12192000"/>
              <a:gd name="connsiteY217" fmla="*/ 14141 h 4999978"/>
              <a:gd name="connsiteX218" fmla="*/ 2966465 w 12192000"/>
              <a:gd name="connsiteY218" fmla="*/ 14117 h 4999978"/>
              <a:gd name="connsiteX219" fmla="*/ 3023668 w 12192000"/>
              <a:gd name="connsiteY219" fmla="*/ 27905 h 4999978"/>
              <a:gd name="connsiteX220" fmla="*/ 3057077 w 12192000"/>
              <a:gd name="connsiteY220" fmla="*/ 14845 h 4999978"/>
              <a:gd name="connsiteX221" fmla="*/ 3151915 w 12192000"/>
              <a:gd name="connsiteY221" fmla="*/ 11243 h 4999978"/>
              <a:gd name="connsiteX222" fmla="*/ 3251671 w 12192000"/>
              <a:gd name="connsiteY222" fmla="*/ 31575 h 4999978"/>
              <a:gd name="connsiteX223" fmla="*/ 3351400 w 12192000"/>
              <a:gd name="connsiteY223" fmla="*/ 32687 h 4999978"/>
              <a:gd name="connsiteX224" fmla="*/ 3387481 w 12192000"/>
              <a:gd name="connsiteY224" fmla="*/ 31443 h 4999978"/>
              <a:gd name="connsiteX225" fmla="*/ 3451923 w 12192000"/>
              <a:gd name="connsiteY225" fmla="*/ 36482 h 4999978"/>
              <a:gd name="connsiteX226" fmla="*/ 3481520 w 12192000"/>
              <a:gd name="connsiteY226" fmla="*/ 43287 h 4999978"/>
              <a:gd name="connsiteX227" fmla="*/ 3482804 w 12192000"/>
              <a:gd name="connsiteY227" fmla="*/ 42812 h 4999978"/>
              <a:gd name="connsiteX228" fmla="*/ 3485495 w 12192000"/>
              <a:gd name="connsiteY228" fmla="*/ 45921 h 4999978"/>
              <a:gd name="connsiteX229" fmla="*/ 3490972 w 12192000"/>
              <a:gd name="connsiteY229" fmla="*/ 47286 h 4999978"/>
              <a:gd name="connsiteX230" fmla="*/ 3505835 w 12192000"/>
              <a:gd name="connsiteY230" fmla="*/ 46077 h 4999978"/>
              <a:gd name="connsiteX231" fmla="*/ 3511410 w 12192000"/>
              <a:gd name="connsiteY231" fmla="*/ 44808 h 4999978"/>
              <a:gd name="connsiteX232" fmla="*/ 3519598 w 12192000"/>
              <a:gd name="connsiteY232" fmla="*/ 44683 h 4999978"/>
              <a:gd name="connsiteX233" fmla="*/ 3519807 w 12192000"/>
              <a:gd name="connsiteY233" fmla="*/ 44938 h 4999978"/>
              <a:gd name="connsiteX234" fmla="*/ 3527466 w 12192000"/>
              <a:gd name="connsiteY234" fmla="*/ 44316 h 4999978"/>
              <a:gd name="connsiteX235" fmla="*/ 3564889 w 12192000"/>
              <a:gd name="connsiteY235" fmla="*/ 57394 h 4999978"/>
              <a:gd name="connsiteX236" fmla="*/ 3614922 w 12192000"/>
              <a:gd name="connsiteY236" fmla="*/ 61804 h 4999978"/>
              <a:gd name="connsiteX237" fmla="*/ 3635506 w 12192000"/>
              <a:gd name="connsiteY237" fmla="*/ 65718 h 4999978"/>
              <a:gd name="connsiteX238" fmla="*/ 3646525 w 12192000"/>
              <a:gd name="connsiteY238" fmla="*/ 69193 h 4999978"/>
              <a:gd name="connsiteX239" fmla="*/ 3647224 w 12192000"/>
              <a:gd name="connsiteY239" fmla="*/ 70303 h 4999978"/>
              <a:gd name="connsiteX240" fmla="*/ 3683100 w 12192000"/>
              <a:gd name="connsiteY240" fmla="*/ 64109 h 4999978"/>
              <a:gd name="connsiteX241" fmla="*/ 3687901 w 12192000"/>
              <a:gd name="connsiteY241" fmla="*/ 65372 h 4999978"/>
              <a:gd name="connsiteX242" fmla="*/ 3711234 w 12192000"/>
              <a:gd name="connsiteY242" fmla="*/ 58665 h 4999978"/>
              <a:gd name="connsiteX243" fmla="*/ 3723318 w 12192000"/>
              <a:gd name="connsiteY243" fmla="*/ 56625 h 4999978"/>
              <a:gd name="connsiteX244" fmla="*/ 3726677 w 12192000"/>
              <a:gd name="connsiteY244" fmla="*/ 53112 h 4999978"/>
              <a:gd name="connsiteX245" fmla="*/ 3744535 w 12192000"/>
              <a:gd name="connsiteY245" fmla="*/ 51590 h 4999978"/>
              <a:gd name="connsiteX246" fmla="*/ 3746608 w 12192000"/>
              <a:gd name="connsiteY246" fmla="*/ 52522 h 4999978"/>
              <a:gd name="connsiteX247" fmla="*/ 3761262 w 12192000"/>
              <a:gd name="connsiteY247" fmla="*/ 47147 h 4999978"/>
              <a:gd name="connsiteX248" fmla="*/ 3803931 w 12192000"/>
              <a:gd name="connsiteY248" fmla="*/ 49309 h 4999978"/>
              <a:gd name="connsiteX249" fmla="*/ 3925626 w 12192000"/>
              <a:gd name="connsiteY249" fmla="*/ 40301 h 4999978"/>
              <a:gd name="connsiteX250" fmla="*/ 4033324 w 12192000"/>
              <a:gd name="connsiteY250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665623 w 12192000"/>
              <a:gd name="connsiteY205" fmla="*/ 96394 h 4999978"/>
              <a:gd name="connsiteX206" fmla="*/ 2823914 w 12192000"/>
              <a:gd name="connsiteY206" fmla="*/ 66867 h 4999978"/>
              <a:gd name="connsiteX207" fmla="*/ 2828102 w 12192000"/>
              <a:gd name="connsiteY207" fmla="*/ 164091 h 4999978"/>
              <a:gd name="connsiteX208" fmla="*/ 2843870 w 12192000"/>
              <a:gd name="connsiteY208" fmla="*/ 47507 h 4999978"/>
              <a:gd name="connsiteX209" fmla="*/ 2862745 w 12192000"/>
              <a:gd name="connsiteY209" fmla="*/ 43242 h 4999978"/>
              <a:gd name="connsiteX210" fmla="*/ 2864596 w 12192000"/>
              <a:gd name="connsiteY210" fmla="*/ 39218 h 4999978"/>
              <a:gd name="connsiteX211" fmla="*/ 2875381 w 12192000"/>
              <a:gd name="connsiteY211" fmla="*/ 35003 h 4999978"/>
              <a:gd name="connsiteX212" fmla="*/ 2895139 w 12192000"/>
              <a:gd name="connsiteY212" fmla="*/ 24186 h 4999978"/>
              <a:gd name="connsiteX213" fmla="*/ 2900232 w 12192000"/>
              <a:gd name="connsiteY213" fmla="*/ 24518 h 4999978"/>
              <a:gd name="connsiteX214" fmla="*/ 2932205 w 12192000"/>
              <a:gd name="connsiteY214" fmla="*/ 11873 h 4999978"/>
              <a:gd name="connsiteX215" fmla="*/ 2933310 w 12192000"/>
              <a:gd name="connsiteY215" fmla="*/ 12816 h 4999978"/>
              <a:gd name="connsiteX216" fmla="*/ 2945218 w 12192000"/>
              <a:gd name="connsiteY216" fmla="*/ 14141 h 4999978"/>
              <a:gd name="connsiteX217" fmla="*/ 2966465 w 12192000"/>
              <a:gd name="connsiteY217" fmla="*/ 14117 h 4999978"/>
              <a:gd name="connsiteX218" fmla="*/ 3023668 w 12192000"/>
              <a:gd name="connsiteY218" fmla="*/ 27905 h 4999978"/>
              <a:gd name="connsiteX219" fmla="*/ 3057077 w 12192000"/>
              <a:gd name="connsiteY219" fmla="*/ 14845 h 4999978"/>
              <a:gd name="connsiteX220" fmla="*/ 3151915 w 12192000"/>
              <a:gd name="connsiteY220" fmla="*/ 11243 h 4999978"/>
              <a:gd name="connsiteX221" fmla="*/ 3251671 w 12192000"/>
              <a:gd name="connsiteY221" fmla="*/ 31575 h 4999978"/>
              <a:gd name="connsiteX222" fmla="*/ 3351400 w 12192000"/>
              <a:gd name="connsiteY222" fmla="*/ 32687 h 4999978"/>
              <a:gd name="connsiteX223" fmla="*/ 3387481 w 12192000"/>
              <a:gd name="connsiteY223" fmla="*/ 31443 h 4999978"/>
              <a:gd name="connsiteX224" fmla="*/ 3451923 w 12192000"/>
              <a:gd name="connsiteY224" fmla="*/ 36482 h 4999978"/>
              <a:gd name="connsiteX225" fmla="*/ 3481520 w 12192000"/>
              <a:gd name="connsiteY225" fmla="*/ 43287 h 4999978"/>
              <a:gd name="connsiteX226" fmla="*/ 3482804 w 12192000"/>
              <a:gd name="connsiteY226" fmla="*/ 42812 h 4999978"/>
              <a:gd name="connsiteX227" fmla="*/ 3485495 w 12192000"/>
              <a:gd name="connsiteY227" fmla="*/ 45921 h 4999978"/>
              <a:gd name="connsiteX228" fmla="*/ 3490972 w 12192000"/>
              <a:gd name="connsiteY228" fmla="*/ 47286 h 4999978"/>
              <a:gd name="connsiteX229" fmla="*/ 3505835 w 12192000"/>
              <a:gd name="connsiteY229" fmla="*/ 46077 h 4999978"/>
              <a:gd name="connsiteX230" fmla="*/ 3511410 w 12192000"/>
              <a:gd name="connsiteY230" fmla="*/ 44808 h 4999978"/>
              <a:gd name="connsiteX231" fmla="*/ 3519598 w 12192000"/>
              <a:gd name="connsiteY231" fmla="*/ 44683 h 4999978"/>
              <a:gd name="connsiteX232" fmla="*/ 3519807 w 12192000"/>
              <a:gd name="connsiteY232" fmla="*/ 44938 h 4999978"/>
              <a:gd name="connsiteX233" fmla="*/ 3527466 w 12192000"/>
              <a:gd name="connsiteY233" fmla="*/ 44316 h 4999978"/>
              <a:gd name="connsiteX234" fmla="*/ 3564889 w 12192000"/>
              <a:gd name="connsiteY234" fmla="*/ 57394 h 4999978"/>
              <a:gd name="connsiteX235" fmla="*/ 3614922 w 12192000"/>
              <a:gd name="connsiteY235" fmla="*/ 61804 h 4999978"/>
              <a:gd name="connsiteX236" fmla="*/ 3635506 w 12192000"/>
              <a:gd name="connsiteY236" fmla="*/ 65718 h 4999978"/>
              <a:gd name="connsiteX237" fmla="*/ 3646525 w 12192000"/>
              <a:gd name="connsiteY237" fmla="*/ 69193 h 4999978"/>
              <a:gd name="connsiteX238" fmla="*/ 3647224 w 12192000"/>
              <a:gd name="connsiteY238" fmla="*/ 70303 h 4999978"/>
              <a:gd name="connsiteX239" fmla="*/ 3683100 w 12192000"/>
              <a:gd name="connsiteY239" fmla="*/ 64109 h 4999978"/>
              <a:gd name="connsiteX240" fmla="*/ 3687901 w 12192000"/>
              <a:gd name="connsiteY240" fmla="*/ 65372 h 4999978"/>
              <a:gd name="connsiteX241" fmla="*/ 3711234 w 12192000"/>
              <a:gd name="connsiteY241" fmla="*/ 58665 h 4999978"/>
              <a:gd name="connsiteX242" fmla="*/ 3723318 w 12192000"/>
              <a:gd name="connsiteY242" fmla="*/ 56625 h 4999978"/>
              <a:gd name="connsiteX243" fmla="*/ 3726677 w 12192000"/>
              <a:gd name="connsiteY243" fmla="*/ 53112 h 4999978"/>
              <a:gd name="connsiteX244" fmla="*/ 3744535 w 12192000"/>
              <a:gd name="connsiteY244" fmla="*/ 51590 h 4999978"/>
              <a:gd name="connsiteX245" fmla="*/ 3746608 w 12192000"/>
              <a:gd name="connsiteY245" fmla="*/ 52522 h 4999978"/>
              <a:gd name="connsiteX246" fmla="*/ 3761262 w 12192000"/>
              <a:gd name="connsiteY246" fmla="*/ 47147 h 4999978"/>
              <a:gd name="connsiteX247" fmla="*/ 3803931 w 12192000"/>
              <a:gd name="connsiteY247" fmla="*/ 49309 h 4999978"/>
              <a:gd name="connsiteX248" fmla="*/ 3925626 w 12192000"/>
              <a:gd name="connsiteY248" fmla="*/ 40301 h 4999978"/>
              <a:gd name="connsiteX249" fmla="*/ 4033324 w 12192000"/>
              <a:gd name="connsiteY249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665623 w 12192000"/>
              <a:gd name="connsiteY205" fmla="*/ 96394 h 4999978"/>
              <a:gd name="connsiteX206" fmla="*/ 2751524 w 12192000"/>
              <a:gd name="connsiteY206" fmla="*/ 90153 h 4999978"/>
              <a:gd name="connsiteX207" fmla="*/ 2828102 w 12192000"/>
              <a:gd name="connsiteY207" fmla="*/ 164091 h 4999978"/>
              <a:gd name="connsiteX208" fmla="*/ 2843870 w 12192000"/>
              <a:gd name="connsiteY208" fmla="*/ 47507 h 4999978"/>
              <a:gd name="connsiteX209" fmla="*/ 2862745 w 12192000"/>
              <a:gd name="connsiteY209" fmla="*/ 43242 h 4999978"/>
              <a:gd name="connsiteX210" fmla="*/ 2864596 w 12192000"/>
              <a:gd name="connsiteY210" fmla="*/ 39218 h 4999978"/>
              <a:gd name="connsiteX211" fmla="*/ 2875381 w 12192000"/>
              <a:gd name="connsiteY211" fmla="*/ 35003 h 4999978"/>
              <a:gd name="connsiteX212" fmla="*/ 2895139 w 12192000"/>
              <a:gd name="connsiteY212" fmla="*/ 24186 h 4999978"/>
              <a:gd name="connsiteX213" fmla="*/ 2900232 w 12192000"/>
              <a:gd name="connsiteY213" fmla="*/ 24518 h 4999978"/>
              <a:gd name="connsiteX214" fmla="*/ 2932205 w 12192000"/>
              <a:gd name="connsiteY214" fmla="*/ 11873 h 4999978"/>
              <a:gd name="connsiteX215" fmla="*/ 2933310 w 12192000"/>
              <a:gd name="connsiteY215" fmla="*/ 12816 h 4999978"/>
              <a:gd name="connsiteX216" fmla="*/ 2945218 w 12192000"/>
              <a:gd name="connsiteY216" fmla="*/ 14141 h 4999978"/>
              <a:gd name="connsiteX217" fmla="*/ 2966465 w 12192000"/>
              <a:gd name="connsiteY217" fmla="*/ 14117 h 4999978"/>
              <a:gd name="connsiteX218" fmla="*/ 3023668 w 12192000"/>
              <a:gd name="connsiteY218" fmla="*/ 27905 h 4999978"/>
              <a:gd name="connsiteX219" fmla="*/ 3057077 w 12192000"/>
              <a:gd name="connsiteY219" fmla="*/ 14845 h 4999978"/>
              <a:gd name="connsiteX220" fmla="*/ 3151915 w 12192000"/>
              <a:gd name="connsiteY220" fmla="*/ 11243 h 4999978"/>
              <a:gd name="connsiteX221" fmla="*/ 3251671 w 12192000"/>
              <a:gd name="connsiteY221" fmla="*/ 31575 h 4999978"/>
              <a:gd name="connsiteX222" fmla="*/ 3351400 w 12192000"/>
              <a:gd name="connsiteY222" fmla="*/ 32687 h 4999978"/>
              <a:gd name="connsiteX223" fmla="*/ 3387481 w 12192000"/>
              <a:gd name="connsiteY223" fmla="*/ 31443 h 4999978"/>
              <a:gd name="connsiteX224" fmla="*/ 3451923 w 12192000"/>
              <a:gd name="connsiteY224" fmla="*/ 36482 h 4999978"/>
              <a:gd name="connsiteX225" fmla="*/ 3481520 w 12192000"/>
              <a:gd name="connsiteY225" fmla="*/ 43287 h 4999978"/>
              <a:gd name="connsiteX226" fmla="*/ 3482804 w 12192000"/>
              <a:gd name="connsiteY226" fmla="*/ 42812 h 4999978"/>
              <a:gd name="connsiteX227" fmla="*/ 3485495 w 12192000"/>
              <a:gd name="connsiteY227" fmla="*/ 45921 h 4999978"/>
              <a:gd name="connsiteX228" fmla="*/ 3490972 w 12192000"/>
              <a:gd name="connsiteY228" fmla="*/ 47286 h 4999978"/>
              <a:gd name="connsiteX229" fmla="*/ 3505835 w 12192000"/>
              <a:gd name="connsiteY229" fmla="*/ 46077 h 4999978"/>
              <a:gd name="connsiteX230" fmla="*/ 3511410 w 12192000"/>
              <a:gd name="connsiteY230" fmla="*/ 44808 h 4999978"/>
              <a:gd name="connsiteX231" fmla="*/ 3519598 w 12192000"/>
              <a:gd name="connsiteY231" fmla="*/ 44683 h 4999978"/>
              <a:gd name="connsiteX232" fmla="*/ 3519807 w 12192000"/>
              <a:gd name="connsiteY232" fmla="*/ 44938 h 4999978"/>
              <a:gd name="connsiteX233" fmla="*/ 3527466 w 12192000"/>
              <a:gd name="connsiteY233" fmla="*/ 44316 h 4999978"/>
              <a:gd name="connsiteX234" fmla="*/ 3564889 w 12192000"/>
              <a:gd name="connsiteY234" fmla="*/ 57394 h 4999978"/>
              <a:gd name="connsiteX235" fmla="*/ 3614922 w 12192000"/>
              <a:gd name="connsiteY235" fmla="*/ 61804 h 4999978"/>
              <a:gd name="connsiteX236" fmla="*/ 3635506 w 12192000"/>
              <a:gd name="connsiteY236" fmla="*/ 65718 h 4999978"/>
              <a:gd name="connsiteX237" fmla="*/ 3646525 w 12192000"/>
              <a:gd name="connsiteY237" fmla="*/ 69193 h 4999978"/>
              <a:gd name="connsiteX238" fmla="*/ 3647224 w 12192000"/>
              <a:gd name="connsiteY238" fmla="*/ 70303 h 4999978"/>
              <a:gd name="connsiteX239" fmla="*/ 3683100 w 12192000"/>
              <a:gd name="connsiteY239" fmla="*/ 64109 h 4999978"/>
              <a:gd name="connsiteX240" fmla="*/ 3687901 w 12192000"/>
              <a:gd name="connsiteY240" fmla="*/ 65372 h 4999978"/>
              <a:gd name="connsiteX241" fmla="*/ 3711234 w 12192000"/>
              <a:gd name="connsiteY241" fmla="*/ 58665 h 4999978"/>
              <a:gd name="connsiteX242" fmla="*/ 3723318 w 12192000"/>
              <a:gd name="connsiteY242" fmla="*/ 56625 h 4999978"/>
              <a:gd name="connsiteX243" fmla="*/ 3726677 w 12192000"/>
              <a:gd name="connsiteY243" fmla="*/ 53112 h 4999978"/>
              <a:gd name="connsiteX244" fmla="*/ 3744535 w 12192000"/>
              <a:gd name="connsiteY244" fmla="*/ 51590 h 4999978"/>
              <a:gd name="connsiteX245" fmla="*/ 3746608 w 12192000"/>
              <a:gd name="connsiteY245" fmla="*/ 52522 h 4999978"/>
              <a:gd name="connsiteX246" fmla="*/ 3761262 w 12192000"/>
              <a:gd name="connsiteY246" fmla="*/ 47147 h 4999978"/>
              <a:gd name="connsiteX247" fmla="*/ 3803931 w 12192000"/>
              <a:gd name="connsiteY247" fmla="*/ 49309 h 4999978"/>
              <a:gd name="connsiteX248" fmla="*/ 3925626 w 12192000"/>
              <a:gd name="connsiteY248" fmla="*/ 40301 h 4999978"/>
              <a:gd name="connsiteX249" fmla="*/ 4033324 w 12192000"/>
              <a:gd name="connsiteY249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665623 w 12192000"/>
              <a:gd name="connsiteY205" fmla="*/ 96394 h 4999978"/>
              <a:gd name="connsiteX206" fmla="*/ 2751524 w 12192000"/>
              <a:gd name="connsiteY206" fmla="*/ 90153 h 4999978"/>
              <a:gd name="connsiteX207" fmla="*/ 2797622 w 12192000"/>
              <a:gd name="connsiteY207" fmla="*/ 67069 h 4999978"/>
              <a:gd name="connsiteX208" fmla="*/ 2843870 w 12192000"/>
              <a:gd name="connsiteY208" fmla="*/ 47507 h 4999978"/>
              <a:gd name="connsiteX209" fmla="*/ 2862745 w 12192000"/>
              <a:gd name="connsiteY209" fmla="*/ 43242 h 4999978"/>
              <a:gd name="connsiteX210" fmla="*/ 2864596 w 12192000"/>
              <a:gd name="connsiteY210" fmla="*/ 39218 h 4999978"/>
              <a:gd name="connsiteX211" fmla="*/ 2875381 w 12192000"/>
              <a:gd name="connsiteY211" fmla="*/ 35003 h 4999978"/>
              <a:gd name="connsiteX212" fmla="*/ 2895139 w 12192000"/>
              <a:gd name="connsiteY212" fmla="*/ 24186 h 4999978"/>
              <a:gd name="connsiteX213" fmla="*/ 2900232 w 12192000"/>
              <a:gd name="connsiteY213" fmla="*/ 24518 h 4999978"/>
              <a:gd name="connsiteX214" fmla="*/ 2932205 w 12192000"/>
              <a:gd name="connsiteY214" fmla="*/ 11873 h 4999978"/>
              <a:gd name="connsiteX215" fmla="*/ 2933310 w 12192000"/>
              <a:gd name="connsiteY215" fmla="*/ 12816 h 4999978"/>
              <a:gd name="connsiteX216" fmla="*/ 2945218 w 12192000"/>
              <a:gd name="connsiteY216" fmla="*/ 14141 h 4999978"/>
              <a:gd name="connsiteX217" fmla="*/ 2966465 w 12192000"/>
              <a:gd name="connsiteY217" fmla="*/ 14117 h 4999978"/>
              <a:gd name="connsiteX218" fmla="*/ 3023668 w 12192000"/>
              <a:gd name="connsiteY218" fmla="*/ 27905 h 4999978"/>
              <a:gd name="connsiteX219" fmla="*/ 3057077 w 12192000"/>
              <a:gd name="connsiteY219" fmla="*/ 14845 h 4999978"/>
              <a:gd name="connsiteX220" fmla="*/ 3151915 w 12192000"/>
              <a:gd name="connsiteY220" fmla="*/ 11243 h 4999978"/>
              <a:gd name="connsiteX221" fmla="*/ 3251671 w 12192000"/>
              <a:gd name="connsiteY221" fmla="*/ 31575 h 4999978"/>
              <a:gd name="connsiteX222" fmla="*/ 3351400 w 12192000"/>
              <a:gd name="connsiteY222" fmla="*/ 32687 h 4999978"/>
              <a:gd name="connsiteX223" fmla="*/ 3387481 w 12192000"/>
              <a:gd name="connsiteY223" fmla="*/ 31443 h 4999978"/>
              <a:gd name="connsiteX224" fmla="*/ 3451923 w 12192000"/>
              <a:gd name="connsiteY224" fmla="*/ 36482 h 4999978"/>
              <a:gd name="connsiteX225" fmla="*/ 3481520 w 12192000"/>
              <a:gd name="connsiteY225" fmla="*/ 43287 h 4999978"/>
              <a:gd name="connsiteX226" fmla="*/ 3482804 w 12192000"/>
              <a:gd name="connsiteY226" fmla="*/ 42812 h 4999978"/>
              <a:gd name="connsiteX227" fmla="*/ 3485495 w 12192000"/>
              <a:gd name="connsiteY227" fmla="*/ 45921 h 4999978"/>
              <a:gd name="connsiteX228" fmla="*/ 3490972 w 12192000"/>
              <a:gd name="connsiteY228" fmla="*/ 47286 h 4999978"/>
              <a:gd name="connsiteX229" fmla="*/ 3505835 w 12192000"/>
              <a:gd name="connsiteY229" fmla="*/ 46077 h 4999978"/>
              <a:gd name="connsiteX230" fmla="*/ 3511410 w 12192000"/>
              <a:gd name="connsiteY230" fmla="*/ 44808 h 4999978"/>
              <a:gd name="connsiteX231" fmla="*/ 3519598 w 12192000"/>
              <a:gd name="connsiteY231" fmla="*/ 44683 h 4999978"/>
              <a:gd name="connsiteX232" fmla="*/ 3519807 w 12192000"/>
              <a:gd name="connsiteY232" fmla="*/ 44938 h 4999978"/>
              <a:gd name="connsiteX233" fmla="*/ 3527466 w 12192000"/>
              <a:gd name="connsiteY233" fmla="*/ 44316 h 4999978"/>
              <a:gd name="connsiteX234" fmla="*/ 3564889 w 12192000"/>
              <a:gd name="connsiteY234" fmla="*/ 57394 h 4999978"/>
              <a:gd name="connsiteX235" fmla="*/ 3614922 w 12192000"/>
              <a:gd name="connsiteY235" fmla="*/ 61804 h 4999978"/>
              <a:gd name="connsiteX236" fmla="*/ 3635506 w 12192000"/>
              <a:gd name="connsiteY236" fmla="*/ 65718 h 4999978"/>
              <a:gd name="connsiteX237" fmla="*/ 3646525 w 12192000"/>
              <a:gd name="connsiteY237" fmla="*/ 69193 h 4999978"/>
              <a:gd name="connsiteX238" fmla="*/ 3647224 w 12192000"/>
              <a:gd name="connsiteY238" fmla="*/ 70303 h 4999978"/>
              <a:gd name="connsiteX239" fmla="*/ 3683100 w 12192000"/>
              <a:gd name="connsiteY239" fmla="*/ 64109 h 4999978"/>
              <a:gd name="connsiteX240" fmla="*/ 3687901 w 12192000"/>
              <a:gd name="connsiteY240" fmla="*/ 65372 h 4999978"/>
              <a:gd name="connsiteX241" fmla="*/ 3711234 w 12192000"/>
              <a:gd name="connsiteY241" fmla="*/ 58665 h 4999978"/>
              <a:gd name="connsiteX242" fmla="*/ 3723318 w 12192000"/>
              <a:gd name="connsiteY242" fmla="*/ 56625 h 4999978"/>
              <a:gd name="connsiteX243" fmla="*/ 3726677 w 12192000"/>
              <a:gd name="connsiteY243" fmla="*/ 53112 h 4999978"/>
              <a:gd name="connsiteX244" fmla="*/ 3744535 w 12192000"/>
              <a:gd name="connsiteY244" fmla="*/ 51590 h 4999978"/>
              <a:gd name="connsiteX245" fmla="*/ 3746608 w 12192000"/>
              <a:gd name="connsiteY245" fmla="*/ 52522 h 4999978"/>
              <a:gd name="connsiteX246" fmla="*/ 3761262 w 12192000"/>
              <a:gd name="connsiteY246" fmla="*/ 47147 h 4999978"/>
              <a:gd name="connsiteX247" fmla="*/ 3803931 w 12192000"/>
              <a:gd name="connsiteY247" fmla="*/ 49309 h 4999978"/>
              <a:gd name="connsiteX248" fmla="*/ 3925626 w 12192000"/>
              <a:gd name="connsiteY248" fmla="*/ 40301 h 4999978"/>
              <a:gd name="connsiteX249" fmla="*/ 4033324 w 12192000"/>
              <a:gd name="connsiteY249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10030 w 12192000"/>
              <a:gd name="connsiteY181" fmla="*/ 398805 h 4999978"/>
              <a:gd name="connsiteX182" fmla="*/ 1251170 w 12192000"/>
              <a:gd name="connsiteY182" fmla="*/ 391942 h 4999978"/>
              <a:gd name="connsiteX183" fmla="*/ 1295331 w 12192000"/>
              <a:gd name="connsiteY183" fmla="*/ 402182 h 4999978"/>
              <a:gd name="connsiteX184" fmla="*/ 1347118 w 12192000"/>
              <a:gd name="connsiteY184" fmla="*/ 399704 h 4999978"/>
              <a:gd name="connsiteX185" fmla="*/ 1378108 w 12192000"/>
              <a:gd name="connsiteY185" fmla="*/ 398410 h 4999978"/>
              <a:gd name="connsiteX186" fmla="*/ 1459192 w 12192000"/>
              <a:gd name="connsiteY186" fmla="*/ 380919 h 4999978"/>
              <a:gd name="connsiteX187" fmla="*/ 1590120 w 12192000"/>
              <a:gd name="connsiteY187" fmla="*/ 317608 h 4999978"/>
              <a:gd name="connsiteX188" fmla="*/ 1631417 w 12192000"/>
              <a:gd name="connsiteY188" fmla="*/ 308227 h 4999978"/>
              <a:gd name="connsiteX189" fmla="*/ 1638727 w 12192000"/>
              <a:gd name="connsiteY189" fmla="*/ 311610 h 4999978"/>
              <a:gd name="connsiteX190" fmla="*/ 1844438 w 12192000"/>
              <a:gd name="connsiteY190" fmla="*/ 271304 h 4999978"/>
              <a:gd name="connsiteX191" fmla="*/ 1881324 w 12192000"/>
              <a:gd name="connsiteY191" fmla="*/ 268497 h 4999978"/>
              <a:gd name="connsiteX192" fmla="*/ 1908999 w 12192000"/>
              <a:gd name="connsiteY192" fmla="*/ 269338 h 4999978"/>
              <a:gd name="connsiteX193" fmla="*/ 1974956 w 12192000"/>
              <a:gd name="connsiteY193" fmla="*/ 255958 h 4999978"/>
              <a:gd name="connsiteX194" fmla="*/ 2082409 w 12192000"/>
              <a:gd name="connsiteY194" fmla="*/ 227290 h 4999978"/>
              <a:gd name="connsiteX195" fmla="*/ 2105639 w 12192000"/>
              <a:gd name="connsiteY195" fmla="*/ 222648 h 4999978"/>
              <a:gd name="connsiteX196" fmla="*/ 2126992 w 12192000"/>
              <a:gd name="connsiteY196" fmla="*/ 224468 h 4999978"/>
              <a:gd name="connsiteX197" fmla="*/ 2133154 w 12192000"/>
              <a:gd name="connsiteY197" fmla="*/ 229952 h 4999978"/>
              <a:gd name="connsiteX198" fmla="*/ 2146154 w 12192000"/>
              <a:gd name="connsiteY198" fmla="*/ 228332 h 4999978"/>
              <a:gd name="connsiteX199" fmla="*/ 2149901 w 12192000"/>
              <a:gd name="connsiteY199" fmla="*/ 229116 h 4999978"/>
              <a:gd name="connsiteX200" fmla="*/ 2171100 w 12192000"/>
              <a:gd name="connsiteY200" fmla="*/ 232389 h 4999978"/>
              <a:gd name="connsiteX201" fmla="*/ 2209148 w 12192000"/>
              <a:gd name="connsiteY201" fmla="*/ 209225 h 4999978"/>
              <a:gd name="connsiteX202" fmla="*/ 2261889 w 12192000"/>
              <a:gd name="connsiteY202" fmla="*/ 205532 h 4999978"/>
              <a:gd name="connsiteX203" fmla="*/ 2452315 w 12192000"/>
              <a:gd name="connsiteY203" fmla="*/ 152899 h 4999978"/>
              <a:gd name="connsiteX204" fmla="*/ 2487710 w 12192000"/>
              <a:gd name="connsiteY204" fmla="*/ 169267 h 4999978"/>
              <a:gd name="connsiteX205" fmla="*/ 2665623 w 12192000"/>
              <a:gd name="connsiteY205" fmla="*/ 96394 h 4999978"/>
              <a:gd name="connsiteX206" fmla="*/ 2751524 w 12192000"/>
              <a:gd name="connsiteY206" fmla="*/ 90153 h 4999978"/>
              <a:gd name="connsiteX207" fmla="*/ 2797622 w 12192000"/>
              <a:gd name="connsiteY207" fmla="*/ 67069 h 4999978"/>
              <a:gd name="connsiteX208" fmla="*/ 2843870 w 12192000"/>
              <a:gd name="connsiteY208" fmla="*/ 47507 h 4999978"/>
              <a:gd name="connsiteX209" fmla="*/ 2862745 w 12192000"/>
              <a:gd name="connsiteY209" fmla="*/ 43242 h 4999978"/>
              <a:gd name="connsiteX210" fmla="*/ 2864596 w 12192000"/>
              <a:gd name="connsiteY210" fmla="*/ 39218 h 4999978"/>
              <a:gd name="connsiteX211" fmla="*/ 2875381 w 12192000"/>
              <a:gd name="connsiteY211" fmla="*/ 35003 h 4999978"/>
              <a:gd name="connsiteX212" fmla="*/ 2895139 w 12192000"/>
              <a:gd name="connsiteY212" fmla="*/ 24186 h 4999978"/>
              <a:gd name="connsiteX213" fmla="*/ 2900232 w 12192000"/>
              <a:gd name="connsiteY213" fmla="*/ 24518 h 4999978"/>
              <a:gd name="connsiteX214" fmla="*/ 2932205 w 12192000"/>
              <a:gd name="connsiteY214" fmla="*/ 11873 h 4999978"/>
              <a:gd name="connsiteX215" fmla="*/ 2933310 w 12192000"/>
              <a:gd name="connsiteY215" fmla="*/ 12816 h 4999978"/>
              <a:gd name="connsiteX216" fmla="*/ 2945218 w 12192000"/>
              <a:gd name="connsiteY216" fmla="*/ 14141 h 4999978"/>
              <a:gd name="connsiteX217" fmla="*/ 2966465 w 12192000"/>
              <a:gd name="connsiteY217" fmla="*/ 14117 h 4999978"/>
              <a:gd name="connsiteX218" fmla="*/ 3023668 w 12192000"/>
              <a:gd name="connsiteY218" fmla="*/ 27905 h 4999978"/>
              <a:gd name="connsiteX219" fmla="*/ 3057077 w 12192000"/>
              <a:gd name="connsiteY219" fmla="*/ 14845 h 4999978"/>
              <a:gd name="connsiteX220" fmla="*/ 3151915 w 12192000"/>
              <a:gd name="connsiteY220" fmla="*/ 11243 h 4999978"/>
              <a:gd name="connsiteX221" fmla="*/ 3251671 w 12192000"/>
              <a:gd name="connsiteY221" fmla="*/ 31575 h 4999978"/>
              <a:gd name="connsiteX222" fmla="*/ 3351400 w 12192000"/>
              <a:gd name="connsiteY222" fmla="*/ 32687 h 4999978"/>
              <a:gd name="connsiteX223" fmla="*/ 3387481 w 12192000"/>
              <a:gd name="connsiteY223" fmla="*/ 31443 h 4999978"/>
              <a:gd name="connsiteX224" fmla="*/ 3451923 w 12192000"/>
              <a:gd name="connsiteY224" fmla="*/ 36482 h 4999978"/>
              <a:gd name="connsiteX225" fmla="*/ 3481520 w 12192000"/>
              <a:gd name="connsiteY225" fmla="*/ 43287 h 4999978"/>
              <a:gd name="connsiteX226" fmla="*/ 3482804 w 12192000"/>
              <a:gd name="connsiteY226" fmla="*/ 42812 h 4999978"/>
              <a:gd name="connsiteX227" fmla="*/ 3485495 w 12192000"/>
              <a:gd name="connsiteY227" fmla="*/ 45921 h 4999978"/>
              <a:gd name="connsiteX228" fmla="*/ 3490972 w 12192000"/>
              <a:gd name="connsiteY228" fmla="*/ 47286 h 4999978"/>
              <a:gd name="connsiteX229" fmla="*/ 3505835 w 12192000"/>
              <a:gd name="connsiteY229" fmla="*/ 46077 h 4999978"/>
              <a:gd name="connsiteX230" fmla="*/ 3511410 w 12192000"/>
              <a:gd name="connsiteY230" fmla="*/ 44808 h 4999978"/>
              <a:gd name="connsiteX231" fmla="*/ 3519598 w 12192000"/>
              <a:gd name="connsiteY231" fmla="*/ 44683 h 4999978"/>
              <a:gd name="connsiteX232" fmla="*/ 3519807 w 12192000"/>
              <a:gd name="connsiteY232" fmla="*/ 44938 h 4999978"/>
              <a:gd name="connsiteX233" fmla="*/ 3527466 w 12192000"/>
              <a:gd name="connsiteY233" fmla="*/ 44316 h 4999978"/>
              <a:gd name="connsiteX234" fmla="*/ 3564889 w 12192000"/>
              <a:gd name="connsiteY234" fmla="*/ 57394 h 4999978"/>
              <a:gd name="connsiteX235" fmla="*/ 3614922 w 12192000"/>
              <a:gd name="connsiteY235" fmla="*/ 61804 h 4999978"/>
              <a:gd name="connsiteX236" fmla="*/ 3635506 w 12192000"/>
              <a:gd name="connsiteY236" fmla="*/ 65718 h 4999978"/>
              <a:gd name="connsiteX237" fmla="*/ 3646525 w 12192000"/>
              <a:gd name="connsiteY237" fmla="*/ 69193 h 4999978"/>
              <a:gd name="connsiteX238" fmla="*/ 3647224 w 12192000"/>
              <a:gd name="connsiteY238" fmla="*/ 70303 h 4999978"/>
              <a:gd name="connsiteX239" fmla="*/ 3683100 w 12192000"/>
              <a:gd name="connsiteY239" fmla="*/ 64109 h 4999978"/>
              <a:gd name="connsiteX240" fmla="*/ 3687901 w 12192000"/>
              <a:gd name="connsiteY240" fmla="*/ 65372 h 4999978"/>
              <a:gd name="connsiteX241" fmla="*/ 3711234 w 12192000"/>
              <a:gd name="connsiteY241" fmla="*/ 58665 h 4999978"/>
              <a:gd name="connsiteX242" fmla="*/ 3723318 w 12192000"/>
              <a:gd name="connsiteY242" fmla="*/ 56625 h 4999978"/>
              <a:gd name="connsiteX243" fmla="*/ 3726677 w 12192000"/>
              <a:gd name="connsiteY243" fmla="*/ 53112 h 4999978"/>
              <a:gd name="connsiteX244" fmla="*/ 3744535 w 12192000"/>
              <a:gd name="connsiteY244" fmla="*/ 51590 h 4999978"/>
              <a:gd name="connsiteX245" fmla="*/ 3746608 w 12192000"/>
              <a:gd name="connsiteY245" fmla="*/ 52522 h 4999978"/>
              <a:gd name="connsiteX246" fmla="*/ 3761262 w 12192000"/>
              <a:gd name="connsiteY246" fmla="*/ 47147 h 4999978"/>
              <a:gd name="connsiteX247" fmla="*/ 3803931 w 12192000"/>
              <a:gd name="connsiteY247" fmla="*/ 49309 h 4999978"/>
              <a:gd name="connsiteX248" fmla="*/ 3925626 w 12192000"/>
              <a:gd name="connsiteY248" fmla="*/ 40301 h 4999978"/>
              <a:gd name="connsiteX249" fmla="*/ 4033324 w 12192000"/>
              <a:gd name="connsiteY249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51170 w 12192000"/>
              <a:gd name="connsiteY181" fmla="*/ 391942 h 4999978"/>
              <a:gd name="connsiteX182" fmla="*/ 1295331 w 12192000"/>
              <a:gd name="connsiteY182" fmla="*/ 402182 h 4999978"/>
              <a:gd name="connsiteX183" fmla="*/ 1347118 w 12192000"/>
              <a:gd name="connsiteY183" fmla="*/ 399704 h 4999978"/>
              <a:gd name="connsiteX184" fmla="*/ 1378108 w 12192000"/>
              <a:gd name="connsiteY184" fmla="*/ 398410 h 4999978"/>
              <a:gd name="connsiteX185" fmla="*/ 1459192 w 12192000"/>
              <a:gd name="connsiteY185" fmla="*/ 380919 h 4999978"/>
              <a:gd name="connsiteX186" fmla="*/ 1590120 w 12192000"/>
              <a:gd name="connsiteY186" fmla="*/ 317608 h 4999978"/>
              <a:gd name="connsiteX187" fmla="*/ 1631417 w 12192000"/>
              <a:gd name="connsiteY187" fmla="*/ 308227 h 4999978"/>
              <a:gd name="connsiteX188" fmla="*/ 1638727 w 12192000"/>
              <a:gd name="connsiteY188" fmla="*/ 311610 h 4999978"/>
              <a:gd name="connsiteX189" fmla="*/ 1844438 w 12192000"/>
              <a:gd name="connsiteY189" fmla="*/ 271304 h 4999978"/>
              <a:gd name="connsiteX190" fmla="*/ 1881324 w 12192000"/>
              <a:gd name="connsiteY190" fmla="*/ 268497 h 4999978"/>
              <a:gd name="connsiteX191" fmla="*/ 1908999 w 12192000"/>
              <a:gd name="connsiteY191" fmla="*/ 269338 h 4999978"/>
              <a:gd name="connsiteX192" fmla="*/ 1974956 w 12192000"/>
              <a:gd name="connsiteY192" fmla="*/ 255958 h 4999978"/>
              <a:gd name="connsiteX193" fmla="*/ 2082409 w 12192000"/>
              <a:gd name="connsiteY193" fmla="*/ 227290 h 4999978"/>
              <a:gd name="connsiteX194" fmla="*/ 2105639 w 12192000"/>
              <a:gd name="connsiteY194" fmla="*/ 222648 h 4999978"/>
              <a:gd name="connsiteX195" fmla="*/ 2126992 w 12192000"/>
              <a:gd name="connsiteY195" fmla="*/ 224468 h 4999978"/>
              <a:gd name="connsiteX196" fmla="*/ 2133154 w 12192000"/>
              <a:gd name="connsiteY196" fmla="*/ 229952 h 4999978"/>
              <a:gd name="connsiteX197" fmla="*/ 2146154 w 12192000"/>
              <a:gd name="connsiteY197" fmla="*/ 228332 h 4999978"/>
              <a:gd name="connsiteX198" fmla="*/ 2149901 w 12192000"/>
              <a:gd name="connsiteY198" fmla="*/ 229116 h 4999978"/>
              <a:gd name="connsiteX199" fmla="*/ 2171100 w 12192000"/>
              <a:gd name="connsiteY199" fmla="*/ 232389 h 4999978"/>
              <a:gd name="connsiteX200" fmla="*/ 2209148 w 12192000"/>
              <a:gd name="connsiteY200" fmla="*/ 209225 h 4999978"/>
              <a:gd name="connsiteX201" fmla="*/ 2261889 w 12192000"/>
              <a:gd name="connsiteY201" fmla="*/ 205532 h 4999978"/>
              <a:gd name="connsiteX202" fmla="*/ 2452315 w 12192000"/>
              <a:gd name="connsiteY202" fmla="*/ 152899 h 4999978"/>
              <a:gd name="connsiteX203" fmla="*/ 2487710 w 12192000"/>
              <a:gd name="connsiteY203" fmla="*/ 169267 h 4999978"/>
              <a:gd name="connsiteX204" fmla="*/ 2665623 w 12192000"/>
              <a:gd name="connsiteY204" fmla="*/ 96394 h 4999978"/>
              <a:gd name="connsiteX205" fmla="*/ 2751524 w 12192000"/>
              <a:gd name="connsiteY205" fmla="*/ 90153 h 4999978"/>
              <a:gd name="connsiteX206" fmla="*/ 2797622 w 12192000"/>
              <a:gd name="connsiteY206" fmla="*/ 67069 h 4999978"/>
              <a:gd name="connsiteX207" fmla="*/ 2843870 w 12192000"/>
              <a:gd name="connsiteY207" fmla="*/ 47507 h 4999978"/>
              <a:gd name="connsiteX208" fmla="*/ 2862745 w 12192000"/>
              <a:gd name="connsiteY208" fmla="*/ 43242 h 4999978"/>
              <a:gd name="connsiteX209" fmla="*/ 2864596 w 12192000"/>
              <a:gd name="connsiteY209" fmla="*/ 39218 h 4999978"/>
              <a:gd name="connsiteX210" fmla="*/ 2875381 w 12192000"/>
              <a:gd name="connsiteY210" fmla="*/ 35003 h 4999978"/>
              <a:gd name="connsiteX211" fmla="*/ 2895139 w 12192000"/>
              <a:gd name="connsiteY211" fmla="*/ 24186 h 4999978"/>
              <a:gd name="connsiteX212" fmla="*/ 2900232 w 12192000"/>
              <a:gd name="connsiteY212" fmla="*/ 24518 h 4999978"/>
              <a:gd name="connsiteX213" fmla="*/ 2932205 w 12192000"/>
              <a:gd name="connsiteY213" fmla="*/ 11873 h 4999978"/>
              <a:gd name="connsiteX214" fmla="*/ 2933310 w 12192000"/>
              <a:gd name="connsiteY214" fmla="*/ 12816 h 4999978"/>
              <a:gd name="connsiteX215" fmla="*/ 2945218 w 12192000"/>
              <a:gd name="connsiteY215" fmla="*/ 14141 h 4999978"/>
              <a:gd name="connsiteX216" fmla="*/ 2966465 w 12192000"/>
              <a:gd name="connsiteY216" fmla="*/ 14117 h 4999978"/>
              <a:gd name="connsiteX217" fmla="*/ 3023668 w 12192000"/>
              <a:gd name="connsiteY217" fmla="*/ 27905 h 4999978"/>
              <a:gd name="connsiteX218" fmla="*/ 3057077 w 12192000"/>
              <a:gd name="connsiteY218" fmla="*/ 14845 h 4999978"/>
              <a:gd name="connsiteX219" fmla="*/ 3151915 w 12192000"/>
              <a:gd name="connsiteY219" fmla="*/ 11243 h 4999978"/>
              <a:gd name="connsiteX220" fmla="*/ 3251671 w 12192000"/>
              <a:gd name="connsiteY220" fmla="*/ 31575 h 4999978"/>
              <a:gd name="connsiteX221" fmla="*/ 3351400 w 12192000"/>
              <a:gd name="connsiteY221" fmla="*/ 32687 h 4999978"/>
              <a:gd name="connsiteX222" fmla="*/ 3387481 w 12192000"/>
              <a:gd name="connsiteY222" fmla="*/ 31443 h 4999978"/>
              <a:gd name="connsiteX223" fmla="*/ 3451923 w 12192000"/>
              <a:gd name="connsiteY223" fmla="*/ 36482 h 4999978"/>
              <a:gd name="connsiteX224" fmla="*/ 3481520 w 12192000"/>
              <a:gd name="connsiteY224" fmla="*/ 43287 h 4999978"/>
              <a:gd name="connsiteX225" fmla="*/ 3482804 w 12192000"/>
              <a:gd name="connsiteY225" fmla="*/ 42812 h 4999978"/>
              <a:gd name="connsiteX226" fmla="*/ 3485495 w 12192000"/>
              <a:gd name="connsiteY226" fmla="*/ 45921 h 4999978"/>
              <a:gd name="connsiteX227" fmla="*/ 3490972 w 12192000"/>
              <a:gd name="connsiteY227" fmla="*/ 47286 h 4999978"/>
              <a:gd name="connsiteX228" fmla="*/ 3505835 w 12192000"/>
              <a:gd name="connsiteY228" fmla="*/ 46077 h 4999978"/>
              <a:gd name="connsiteX229" fmla="*/ 3511410 w 12192000"/>
              <a:gd name="connsiteY229" fmla="*/ 44808 h 4999978"/>
              <a:gd name="connsiteX230" fmla="*/ 3519598 w 12192000"/>
              <a:gd name="connsiteY230" fmla="*/ 44683 h 4999978"/>
              <a:gd name="connsiteX231" fmla="*/ 3519807 w 12192000"/>
              <a:gd name="connsiteY231" fmla="*/ 44938 h 4999978"/>
              <a:gd name="connsiteX232" fmla="*/ 3527466 w 12192000"/>
              <a:gd name="connsiteY232" fmla="*/ 44316 h 4999978"/>
              <a:gd name="connsiteX233" fmla="*/ 3564889 w 12192000"/>
              <a:gd name="connsiteY233" fmla="*/ 57394 h 4999978"/>
              <a:gd name="connsiteX234" fmla="*/ 3614922 w 12192000"/>
              <a:gd name="connsiteY234" fmla="*/ 61804 h 4999978"/>
              <a:gd name="connsiteX235" fmla="*/ 3635506 w 12192000"/>
              <a:gd name="connsiteY235" fmla="*/ 65718 h 4999978"/>
              <a:gd name="connsiteX236" fmla="*/ 3646525 w 12192000"/>
              <a:gd name="connsiteY236" fmla="*/ 69193 h 4999978"/>
              <a:gd name="connsiteX237" fmla="*/ 3647224 w 12192000"/>
              <a:gd name="connsiteY237" fmla="*/ 70303 h 4999978"/>
              <a:gd name="connsiteX238" fmla="*/ 3683100 w 12192000"/>
              <a:gd name="connsiteY238" fmla="*/ 64109 h 4999978"/>
              <a:gd name="connsiteX239" fmla="*/ 3687901 w 12192000"/>
              <a:gd name="connsiteY239" fmla="*/ 65372 h 4999978"/>
              <a:gd name="connsiteX240" fmla="*/ 3711234 w 12192000"/>
              <a:gd name="connsiteY240" fmla="*/ 58665 h 4999978"/>
              <a:gd name="connsiteX241" fmla="*/ 3723318 w 12192000"/>
              <a:gd name="connsiteY241" fmla="*/ 56625 h 4999978"/>
              <a:gd name="connsiteX242" fmla="*/ 3726677 w 12192000"/>
              <a:gd name="connsiteY242" fmla="*/ 53112 h 4999978"/>
              <a:gd name="connsiteX243" fmla="*/ 3744535 w 12192000"/>
              <a:gd name="connsiteY243" fmla="*/ 51590 h 4999978"/>
              <a:gd name="connsiteX244" fmla="*/ 3746608 w 12192000"/>
              <a:gd name="connsiteY244" fmla="*/ 52522 h 4999978"/>
              <a:gd name="connsiteX245" fmla="*/ 3761262 w 12192000"/>
              <a:gd name="connsiteY245" fmla="*/ 47147 h 4999978"/>
              <a:gd name="connsiteX246" fmla="*/ 3803931 w 12192000"/>
              <a:gd name="connsiteY246" fmla="*/ 49309 h 4999978"/>
              <a:gd name="connsiteX247" fmla="*/ 3925626 w 12192000"/>
              <a:gd name="connsiteY247" fmla="*/ 40301 h 4999978"/>
              <a:gd name="connsiteX248" fmla="*/ 4033324 w 12192000"/>
              <a:gd name="connsiteY248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95331 w 12192000"/>
              <a:gd name="connsiteY181" fmla="*/ 402182 h 4999978"/>
              <a:gd name="connsiteX182" fmla="*/ 1347118 w 12192000"/>
              <a:gd name="connsiteY182" fmla="*/ 399704 h 4999978"/>
              <a:gd name="connsiteX183" fmla="*/ 1378108 w 12192000"/>
              <a:gd name="connsiteY183" fmla="*/ 398410 h 4999978"/>
              <a:gd name="connsiteX184" fmla="*/ 1459192 w 12192000"/>
              <a:gd name="connsiteY184" fmla="*/ 380919 h 4999978"/>
              <a:gd name="connsiteX185" fmla="*/ 1590120 w 12192000"/>
              <a:gd name="connsiteY185" fmla="*/ 317608 h 4999978"/>
              <a:gd name="connsiteX186" fmla="*/ 1631417 w 12192000"/>
              <a:gd name="connsiteY186" fmla="*/ 308227 h 4999978"/>
              <a:gd name="connsiteX187" fmla="*/ 1638727 w 12192000"/>
              <a:gd name="connsiteY187" fmla="*/ 311610 h 4999978"/>
              <a:gd name="connsiteX188" fmla="*/ 1844438 w 12192000"/>
              <a:gd name="connsiteY188" fmla="*/ 271304 h 4999978"/>
              <a:gd name="connsiteX189" fmla="*/ 1881324 w 12192000"/>
              <a:gd name="connsiteY189" fmla="*/ 268497 h 4999978"/>
              <a:gd name="connsiteX190" fmla="*/ 1908999 w 12192000"/>
              <a:gd name="connsiteY190" fmla="*/ 269338 h 4999978"/>
              <a:gd name="connsiteX191" fmla="*/ 1974956 w 12192000"/>
              <a:gd name="connsiteY191" fmla="*/ 255958 h 4999978"/>
              <a:gd name="connsiteX192" fmla="*/ 2082409 w 12192000"/>
              <a:gd name="connsiteY192" fmla="*/ 227290 h 4999978"/>
              <a:gd name="connsiteX193" fmla="*/ 2105639 w 12192000"/>
              <a:gd name="connsiteY193" fmla="*/ 222648 h 4999978"/>
              <a:gd name="connsiteX194" fmla="*/ 2126992 w 12192000"/>
              <a:gd name="connsiteY194" fmla="*/ 224468 h 4999978"/>
              <a:gd name="connsiteX195" fmla="*/ 2133154 w 12192000"/>
              <a:gd name="connsiteY195" fmla="*/ 229952 h 4999978"/>
              <a:gd name="connsiteX196" fmla="*/ 2146154 w 12192000"/>
              <a:gd name="connsiteY196" fmla="*/ 228332 h 4999978"/>
              <a:gd name="connsiteX197" fmla="*/ 2149901 w 12192000"/>
              <a:gd name="connsiteY197" fmla="*/ 229116 h 4999978"/>
              <a:gd name="connsiteX198" fmla="*/ 2171100 w 12192000"/>
              <a:gd name="connsiteY198" fmla="*/ 232389 h 4999978"/>
              <a:gd name="connsiteX199" fmla="*/ 2209148 w 12192000"/>
              <a:gd name="connsiteY199" fmla="*/ 209225 h 4999978"/>
              <a:gd name="connsiteX200" fmla="*/ 2261889 w 12192000"/>
              <a:gd name="connsiteY200" fmla="*/ 205532 h 4999978"/>
              <a:gd name="connsiteX201" fmla="*/ 2452315 w 12192000"/>
              <a:gd name="connsiteY201" fmla="*/ 152899 h 4999978"/>
              <a:gd name="connsiteX202" fmla="*/ 2487710 w 12192000"/>
              <a:gd name="connsiteY202" fmla="*/ 169267 h 4999978"/>
              <a:gd name="connsiteX203" fmla="*/ 2665623 w 12192000"/>
              <a:gd name="connsiteY203" fmla="*/ 96394 h 4999978"/>
              <a:gd name="connsiteX204" fmla="*/ 2751524 w 12192000"/>
              <a:gd name="connsiteY204" fmla="*/ 90153 h 4999978"/>
              <a:gd name="connsiteX205" fmla="*/ 2797622 w 12192000"/>
              <a:gd name="connsiteY205" fmla="*/ 67069 h 4999978"/>
              <a:gd name="connsiteX206" fmla="*/ 2843870 w 12192000"/>
              <a:gd name="connsiteY206" fmla="*/ 47507 h 4999978"/>
              <a:gd name="connsiteX207" fmla="*/ 2862745 w 12192000"/>
              <a:gd name="connsiteY207" fmla="*/ 43242 h 4999978"/>
              <a:gd name="connsiteX208" fmla="*/ 2864596 w 12192000"/>
              <a:gd name="connsiteY208" fmla="*/ 39218 h 4999978"/>
              <a:gd name="connsiteX209" fmla="*/ 2875381 w 12192000"/>
              <a:gd name="connsiteY209" fmla="*/ 35003 h 4999978"/>
              <a:gd name="connsiteX210" fmla="*/ 2895139 w 12192000"/>
              <a:gd name="connsiteY210" fmla="*/ 24186 h 4999978"/>
              <a:gd name="connsiteX211" fmla="*/ 2900232 w 12192000"/>
              <a:gd name="connsiteY211" fmla="*/ 24518 h 4999978"/>
              <a:gd name="connsiteX212" fmla="*/ 2932205 w 12192000"/>
              <a:gd name="connsiteY212" fmla="*/ 11873 h 4999978"/>
              <a:gd name="connsiteX213" fmla="*/ 2933310 w 12192000"/>
              <a:gd name="connsiteY213" fmla="*/ 12816 h 4999978"/>
              <a:gd name="connsiteX214" fmla="*/ 2945218 w 12192000"/>
              <a:gd name="connsiteY214" fmla="*/ 14141 h 4999978"/>
              <a:gd name="connsiteX215" fmla="*/ 2966465 w 12192000"/>
              <a:gd name="connsiteY215" fmla="*/ 14117 h 4999978"/>
              <a:gd name="connsiteX216" fmla="*/ 3023668 w 12192000"/>
              <a:gd name="connsiteY216" fmla="*/ 27905 h 4999978"/>
              <a:gd name="connsiteX217" fmla="*/ 3057077 w 12192000"/>
              <a:gd name="connsiteY217" fmla="*/ 14845 h 4999978"/>
              <a:gd name="connsiteX218" fmla="*/ 3151915 w 12192000"/>
              <a:gd name="connsiteY218" fmla="*/ 11243 h 4999978"/>
              <a:gd name="connsiteX219" fmla="*/ 3251671 w 12192000"/>
              <a:gd name="connsiteY219" fmla="*/ 31575 h 4999978"/>
              <a:gd name="connsiteX220" fmla="*/ 3351400 w 12192000"/>
              <a:gd name="connsiteY220" fmla="*/ 32687 h 4999978"/>
              <a:gd name="connsiteX221" fmla="*/ 3387481 w 12192000"/>
              <a:gd name="connsiteY221" fmla="*/ 31443 h 4999978"/>
              <a:gd name="connsiteX222" fmla="*/ 3451923 w 12192000"/>
              <a:gd name="connsiteY222" fmla="*/ 36482 h 4999978"/>
              <a:gd name="connsiteX223" fmla="*/ 3481520 w 12192000"/>
              <a:gd name="connsiteY223" fmla="*/ 43287 h 4999978"/>
              <a:gd name="connsiteX224" fmla="*/ 3482804 w 12192000"/>
              <a:gd name="connsiteY224" fmla="*/ 42812 h 4999978"/>
              <a:gd name="connsiteX225" fmla="*/ 3485495 w 12192000"/>
              <a:gd name="connsiteY225" fmla="*/ 45921 h 4999978"/>
              <a:gd name="connsiteX226" fmla="*/ 3490972 w 12192000"/>
              <a:gd name="connsiteY226" fmla="*/ 47286 h 4999978"/>
              <a:gd name="connsiteX227" fmla="*/ 3505835 w 12192000"/>
              <a:gd name="connsiteY227" fmla="*/ 46077 h 4999978"/>
              <a:gd name="connsiteX228" fmla="*/ 3511410 w 12192000"/>
              <a:gd name="connsiteY228" fmla="*/ 44808 h 4999978"/>
              <a:gd name="connsiteX229" fmla="*/ 3519598 w 12192000"/>
              <a:gd name="connsiteY229" fmla="*/ 44683 h 4999978"/>
              <a:gd name="connsiteX230" fmla="*/ 3519807 w 12192000"/>
              <a:gd name="connsiteY230" fmla="*/ 44938 h 4999978"/>
              <a:gd name="connsiteX231" fmla="*/ 3527466 w 12192000"/>
              <a:gd name="connsiteY231" fmla="*/ 44316 h 4999978"/>
              <a:gd name="connsiteX232" fmla="*/ 3564889 w 12192000"/>
              <a:gd name="connsiteY232" fmla="*/ 57394 h 4999978"/>
              <a:gd name="connsiteX233" fmla="*/ 3614922 w 12192000"/>
              <a:gd name="connsiteY233" fmla="*/ 61804 h 4999978"/>
              <a:gd name="connsiteX234" fmla="*/ 3635506 w 12192000"/>
              <a:gd name="connsiteY234" fmla="*/ 65718 h 4999978"/>
              <a:gd name="connsiteX235" fmla="*/ 3646525 w 12192000"/>
              <a:gd name="connsiteY235" fmla="*/ 69193 h 4999978"/>
              <a:gd name="connsiteX236" fmla="*/ 3647224 w 12192000"/>
              <a:gd name="connsiteY236" fmla="*/ 70303 h 4999978"/>
              <a:gd name="connsiteX237" fmla="*/ 3683100 w 12192000"/>
              <a:gd name="connsiteY237" fmla="*/ 64109 h 4999978"/>
              <a:gd name="connsiteX238" fmla="*/ 3687901 w 12192000"/>
              <a:gd name="connsiteY238" fmla="*/ 65372 h 4999978"/>
              <a:gd name="connsiteX239" fmla="*/ 3711234 w 12192000"/>
              <a:gd name="connsiteY239" fmla="*/ 58665 h 4999978"/>
              <a:gd name="connsiteX240" fmla="*/ 3723318 w 12192000"/>
              <a:gd name="connsiteY240" fmla="*/ 56625 h 4999978"/>
              <a:gd name="connsiteX241" fmla="*/ 3726677 w 12192000"/>
              <a:gd name="connsiteY241" fmla="*/ 53112 h 4999978"/>
              <a:gd name="connsiteX242" fmla="*/ 3744535 w 12192000"/>
              <a:gd name="connsiteY242" fmla="*/ 51590 h 4999978"/>
              <a:gd name="connsiteX243" fmla="*/ 3746608 w 12192000"/>
              <a:gd name="connsiteY243" fmla="*/ 52522 h 4999978"/>
              <a:gd name="connsiteX244" fmla="*/ 3761262 w 12192000"/>
              <a:gd name="connsiteY244" fmla="*/ 47147 h 4999978"/>
              <a:gd name="connsiteX245" fmla="*/ 3803931 w 12192000"/>
              <a:gd name="connsiteY245" fmla="*/ 49309 h 4999978"/>
              <a:gd name="connsiteX246" fmla="*/ 3925626 w 12192000"/>
              <a:gd name="connsiteY246" fmla="*/ 40301 h 4999978"/>
              <a:gd name="connsiteX247" fmla="*/ 4033324 w 12192000"/>
              <a:gd name="connsiteY247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95331 w 12192000"/>
              <a:gd name="connsiteY181" fmla="*/ 402182 h 4999978"/>
              <a:gd name="connsiteX182" fmla="*/ 1347118 w 12192000"/>
              <a:gd name="connsiteY182" fmla="*/ 399704 h 4999978"/>
              <a:gd name="connsiteX183" fmla="*/ 1378108 w 12192000"/>
              <a:gd name="connsiteY183" fmla="*/ 398410 h 4999978"/>
              <a:gd name="connsiteX184" fmla="*/ 1459192 w 12192000"/>
              <a:gd name="connsiteY184" fmla="*/ 380919 h 4999978"/>
              <a:gd name="connsiteX185" fmla="*/ 1590120 w 12192000"/>
              <a:gd name="connsiteY185" fmla="*/ 317608 h 4999978"/>
              <a:gd name="connsiteX186" fmla="*/ 1631417 w 12192000"/>
              <a:gd name="connsiteY186" fmla="*/ 308227 h 4999978"/>
              <a:gd name="connsiteX187" fmla="*/ 1638727 w 12192000"/>
              <a:gd name="connsiteY187" fmla="*/ 311610 h 4999978"/>
              <a:gd name="connsiteX188" fmla="*/ 1844438 w 12192000"/>
              <a:gd name="connsiteY188" fmla="*/ 271304 h 4999978"/>
              <a:gd name="connsiteX189" fmla="*/ 1881324 w 12192000"/>
              <a:gd name="connsiteY189" fmla="*/ 268497 h 4999978"/>
              <a:gd name="connsiteX190" fmla="*/ 1908999 w 12192000"/>
              <a:gd name="connsiteY190" fmla="*/ 269338 h 4999978"/>
              <a:gd name="connsiteX191" fmla="*/ 1974956 w 12192000"/>
              <a:gd name="connsiteY191" fmla="*/ 255958 h 4999978"/>
              <a:gd name="connsiteX192" fmla="*/ 2082409 w 12192000"/>
              <a:gd name="connsiteY192" fmla="*/ 227290 h 4999978"/>
              <a:gd name="connsiteX193" fmla="*/ 2105639 w 12192000"/>
              <a:gd name="connsiteY193" fmla="*/ 222648 h 4999978"/>
              <a:gd name="connsiteX194" fmla="*/ 2126992 w 12192000"/>
              <a:gd name="connsiteY194" fmla="*/ 224468 h 4999978"/>
              <a:gd name="connsiteX195" fmla="*/ 2133154 w 12192000"/>
              <a:gd name="connsiteY195" fmla="*/ 229952 h 4999978"/>
              <a:gd name="connsiteX196" fmla="*/ 2146154 w 12192000"/>
              <a:gd name="connsiteY196" fmla="*/ 228332 h 4999978"/>
              <a:gd name="connsiteX197" fmla="*/ 2149901 w 12192000"/>
              <a:gd name="connsiteY197" fmla="*/ 229116 h 4999978"/>
              <a:gd name="connsiteX198" fmla="*/ 2171100 w 12192000"/>
              <a:gd name="connsiteY198" fmla="*/ 232389 h 4999978"/>
              <a:gd name="connsiteX199" fmla="*/ 2209148 w 12192000"/>
              <a:gd name="connsiteY199" fmla="*/ 209225 h 4999978"/>
              <a:gd name="connsiteX200" fmla="*/ 2261889 w 12192000"/>
              <a:gd name="connsiteY200" fmla="*/ 205532 h 4999978"/>
              <a:gd name="connsiteX201" fmla="*/ 2452315 w 12192000"/>
              <a:gd name="connsiteY201" fmla="*/ 152899 h 4999978"/>
              <a:gd name="connsiteX202" fmla="*/ 2487710 w 12192000"/>
              <a:gd name="connsiteY202" fmla="*/ 169267 h 4999978"/>
              <a:gd name="connsiteX203" fmla="*/ 2665623 w 12192000"/>
              <a:gd name="connsiteY203" fmla="*/ 96394 h 4999978"/>
              <a:gd name="connsiteX204" fmla="*/ 2797622 w 12192000"/>
              <a:gd name="connsiteY204" fmla="*/ 67069 h 4999978"/>
              <a:gd name="connsiteX205" fmla="*/ 2843870 w 12192000"/>
              <a:gd name="connsiteY205" fmla="*/ 47507 h 4999978"/>
              <a:gd name="connsiteX206" fmla="*/ 2862745 w 12192000"/>
              <a:gd name="connsiteY206" fmla="*/ 43242 h 4999978"/>
              <a:gd name="connsiteX207" fmla="*/ 2864596 w 12192000"/>
              <a:gd name="connsiteY207" fmla="*/ 39218 h 4999978"/>
              <a:gd name="connsiteX208" fmla="*/ 2875381 w 12192000"/>
              <a:gd name="connsiteY208" fmla="*/ 35003 h 4999978"/>
              <a:gd name="connsiteX209" fmla="*/ 2895139 w 12192000"/>
              <a:gd name="connsiteY209" fmla="*/ 24186 h 4999978"/>
              <a:gd name="connsiteX210" fmla="*/ 2900232 w 12192000"/>
              <a:gd name="connsiteY210" fmla="*/ 24518 h 4999978"/>
              <a:gd name="connsiteX211" fmla="*/ 2932205 w 12192000"/>
              <a:gd name="connsiteY211" fmla="*/ 11873 h 4999978"/>
              <a:gd name="connsiteX212" fmla="*/ 2933310 w 12192000"/>
              <a:gd name="connsiteY212" fmla="*/ 12816 h 4999978"/>
              <a:gd name="connsiteX213" fmla="*/ 2945218 w 12192000"/>
              <a:gd name="connsiteY213" fmla="*/ 14141 h 4999978"/>
              <a:gd name="connsiteX214" fmla="*/ 2966465 w 12192000"/>
              <a:gd name="connsiteY214" fmla="*/ 14117 h 4999978"/>
              <a:gd name="connsiteX215" fmla="*/ 3023668 w 12192000"/>
              <a:gd name="connsiteY215" fmla="*/ 27905 h 4999978"/>
              <a:gd name="connsiteX216" fmla="*/ 3057077 w 12192000"/>
              <a:gd name="connsiteY216" fmla="*/ 14845 h 4999978"/>
              <a:gd name="connsiteX217" fmla="*/ 3151915 w 12192000"/>
              <a:gd name="connsiteY217" fmla="*/ 11243 h 4999978"/>
              <a:gd name="connsiteX218" fmla="*/ 3251671 w 12192000"/>
              <a:gd name="connsiteY218" fmla="*/ 31575 h 4999978"/>
              <a:gd name="connsiteX219" fmla="*/ 3351400 w 12192000"/>
              <a:gd name="connsiteY219" fmla="*/ 32687 h 4999978"/>
              <a:gd name="connsiteX220" fmla="*/ 3387481 w 12192000"/>
              <a:gd name="connsiteY220" fmla="*/ 31443 h 4999978"/>
              <a:gd name="connsiteX221" fmla="*/ 3451923 w 12192000"/>
              <a:gd name="connsiteY221" fmla="*/ 36482 h 4999978"/>
              <a:gd name="connsiteX222" fmla="*/ 3481520 w 12192000"/>
              <a:gd name="connsiteY222" fmla="*/ 43287 h 4999978"/>
              <a:gd name="connsiteX223" fmla="*/ 3482804 w 12192000"/>
              <a:gd name="connsiteY223" fmla="*/ 42812 h 4999978"/>
              <a:gd name="connsiteX224" fmla="*/ 3485495 w 12192000"/>
              <a:gd name="connsiteY224" fmla="*/ 45921 h 4999978"/>
              <a:gd name="connsiteX225" fmla="*/ 3490972 w 12192000"/>
              <a:gd name="connsiteY225" fmla="*/ 47286 h 4999978"/>
              <a:gd name="connsiteX226" fmla="*/ 3505835 w 12192000"/>
              <a:gd name="connsiteY226" fmla="*/ 46077 h 4999978"/>
              <a:gd name="connsiteX227" fmla="*/ 3511410 w 12192000"/>
              <a:gd name="connsiteY227" fmla="*/ 44808 h 4999978"/>
              <a:gd name="connsiteX228" fmla="*/ 3519598 w 12192000"/>
              <a:gd name="connsiteY228" fmla="*/ 44683 h 4999978"/>
              <a:gd name="connsiteX229" fmla="*/ 3519807 w 12192000"/>
              <a:gd name="connsiteY229" fmla="*/ 44938 h 4999978"/>
              <a:gd name="connsiteX230" fmla="*/ 3527466 w 12192000"/>
              <a:gd name="connsiteY230" fmla="*/ 44316 h 4999978"/>
              <a:gd name="connsiteX231" fmla="*/ 3564889 w 12192000"/>
              <a:gd name="connsiteY231" fmla="*/ 57394 h 4999978"/>
              <a:gd name="connsiteX232" fmla="*/ 3614922 w 12192000"/>
              <a:gd name="connsiteY232" fmla="*/ 61804 h 4999978"/>
              <a:gd name="connsiteX233" fmla="*/ 3635506 w 12192000"/>
              <a:gd name="connsiteY233" fmla="*/ 65718 h 4999978"/>
              <a:gd name="connsiteX234" fmla="*/ 3646525 w 12192000"/>
              <a:gd name="connsiteY234" fmla="*/ 69193 h 4999978"/>
              <a:gd name="connsiteX235" fmla="*/ 3647224 w 12192000"/>
              <a:gd name="connsiteY235" fmla="*/ 70303 h 4999978"/>
              <a:gd name="connsiteX236" fmla="*/ 3683100 w 12192000"/>
              <a:gd name="connsiteY236" fmla="*/ 64109 h 4999978"/>
              <a:gd name="connsiteX237" fmla="*/ 3687901 w 12192000"/>
              <a:gd name="connsiteY237" fmla="*/ 65372 h 4999978"/>
              <a:gd name="connsiteX238" fmla="*/ 3711234 w 12192000"/>
              <a:gd name="connsiteY238" fmla="*/ 58665 h 4999978"/>
              <a:gd name="connsiteX239" fmla="*/ 3723318 w 12192000"/>
              <a:gd name="connsiteY239" fmla="*/ 56625 h 4999978"/>
              <a:gd name="connsiteX240" fmla="*/ 3726677 w 12192000"/>
              <a:gd name="connsiteY240" fmla="*/ 53112 h 4999978"/>
              <a:gd name="connsiteX241" fmla="*/ 3744535 w 12192000"/>
              <a:gd name="connsiteY241" fmla="*/ 51590 h 4999978"/>
              <a:gd name="connsiteX242" fmla="*/ 3746608 w 12192000"/>
              <a:gd name="connsiteY242" fmla="*/ 52522 h 4999978"/>
              <a:gd name="connsiteX243" fmla="*/ 3761262 w 12192000"/>
              <a:gd name="connsiteY243" fmla="*/ 47147 h 4999978"/>
              <a:gd name="connsiteX244" fmla="*/ 3803931 w 12192000"/>
              <a:gd name="connsiteY244" fmla="*/ 49309 h 4999978"/>
              <a:gd name="connsiteX245" fmla="*/ 3925626 w 12192000"/>
              <a:gd name="connsiteY245" fmla="*/ 40301 h 4999978"/>
              <a:gd name="connsiteX246" fmla="*/ 4033324 w 12192000"/>
              <a:gd name="connsiteY246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95331 w 12192000"/>
              <a:gd name="connsiteY181" fmla="*/ 402182 h 4999978"/>
              <a:gd name="connsiteX182" fmla="*/ 1347118 w 12192000"/>
              <a:gd name="connsiteY182" fmla="*/ 399704 h 4999978"/>
              <a:gd name="connsiteX183" fmla="*/ 1378108 w 12192000"/>
              <a:gd name="connsiteY183" fmla="*/ 398410 h 4999978"/>
              <a:gd name="connsiteX184" fmla="*/ 1459192 w 12192000"/>
              <a:gd name="connsiteY184" fmla="*/ 380919 h 4999978"/>
              <a:gd name="connsiteX185" fmla="*/ 1590120 w 12192000"/>
              <a:gd name="connsiteY185" fmla="*/ 317608 h 4999978"/>
              <a:gd name="connsiteX186" fmla="*/ 1631417 w 12192000"/>
              <a:gd name="connsiteY186" fmla="*/ 308227 h 4999978"/>
              <a:gd name="connsiteX187" fmla="*/ 1638727 w 12192000"/>
              <a:gd name="connsiteY187" fmla="*/ 311610 h 4999978"/>
              <a:gd name="connsiteX188" fmla="*/ 1844438 w 12192000"/>
              <a:gd name="connsiteY188" fmla="*/ 271304 h 4999978"/>
              <a:gd name="connsiteX189" fmla="*/ 1881324 w 12192000"/>
              <a:gd name="connsiteY189" fmla="*/ 268497 h 4999978"/>
              <a:gd name="connsiteX190" fmla="*/ 1908999 w 12192000"/>
              <a:gd name="connsiteY190" fmla="*/ 269338 h 4999978"/>
              <a:gd name="connsiteX191" fmla="*/ 1974956 w 12192000"/>
              <a:gd name="connsiteY191" fmla="*/ 255958 h 4999978"/>
              <a:gd name="connsiteX192" fmla="*/ 2082409 w 12192000"/>
              <a:gd name="connsiteY192" fmla="*/ 227290 h 4999978"/>
              <a:gd name="connsiteX193" fmla="*/ 2105639 w 12192000"/>
              <a:gd name="connsiteY193" fmla="*/ 222648 h 4999978"/>
              <a:gd name="connsiteX194" fmla="*/ 2126992 w 12192000"/>
              <a:gd name="connsiteY194" fmla="*/ 224468 h 4999978"/>
              <a:gd name="connsiteX195" fmla="*/ 2133154 w 12192000"/>
              <a:gd name="connsiteY195" fmla="*/ 229952 h 4999978"/>
              <a:gd name="connsiteX196" fmla="*/ 2146154 w 12192000"/>
              <a:gd name="connsiteY196" fmla="*/ 228332 h 4999978"/>
              <a:gd name="connsiteX197" fmla="*/ 2149901 w 12192000"/>
              <a:gd name="connsiteY197" fmla="*/ 229116 h 4999978"/>
              <a:gd name="connsiteX198" fmla="*/ 2171100 w 12192000"/>
              <a:gd name="connsiteY198" fmla="*/ 232389 h 4999978"/>
              <a:gd name="connsiteX199" fmla="*/ 2209148 w 12192000"/>
              <a:gd name="connsiteY199" fmla="*/ 209225 h 4999978"/>
              <a:gd name="connsiteX200" fmla="*/ 2261889 w 12192000"/>
              <a:gd name="connsiteY200" fmla="*/ 205532 h 4999978"/>
              <a:gd name="connsiteX201" fmla="*/ 2452315 w 12192000"/>
              <a:gd name="connsiteY201" fmla="*/ 152899 h 4999978"/>
              <a:gd name="connsiteX202" fmla="*/ 2487710 w 12192000"/>
              <a:gd name="connsiteY202" fmla="*/ 169267 h 4999978"/>
              <a:gd name="connsiteX203" fmla="*/ 2665623 w 12192000"/>
              <a:gd name="connsiteY203" fmla="*/ 96394 h 4999978"/>
              <a:gd name="connsiteX204" fmla="*/ 2763332 w 12192000"/>
              <a:gd name="connsiteY204" fmla="*/ 74831 h 4999978"/>
              <a:gd name="connsiteX205" fmla="*/ 2843870 w 12192000"/>
              <a:gd name="connsiteY205" fmla="*/ 47507 h 4999978"/>
              <a:gd name="connsiteX206" fmla="*/ 2862745 w 12192000"/>
              <a:gd name="connsiteY206" fmla="*/ 43242 h 4999978"/>
              <a:gd name="connsiteX207" fmla="*/ 2864596 w 12192000"/>
              <a:gd name="connsiteY207" fmla="*/ 39218 h 4999978"/>
              <a:gd name="connsiteX208" fmla="*/ 2875381 w 12192000"/>
              <a:gd name="connsiteY208" fmla="*/ 35003 h 4999978"/>
              <a:gd name="connsiteX209" fmla="*/ 2895139 w 12192000"/>
              <a:gd name="connsiteY209" fmla="*/ 24186 h 4999978"/>
              <a:gd name="connsiteX210" fmla="*/ 2900232 w 12192000"/>
              <a:gd name="connsiteY210" fmla="*/ 24518 h 4999978"/>
              <a:gd name="connsiteX211" fmla="*/ 2932205 w 12192000"/>
              <a:gd name="connsiteY211" fmla="*/ 11873 h 4999978"/>
              <a:gd name="connsiteX212" fmla="*/ 2933310 w 12192000"/>
              <a:gd name="connsiteY212" fmla="*/ 12816 h 4999978"/>
              <a:gd name="connsiteX213" fmla="*/ 2945218 w 12192000"/>
              <a:gd name="connsiteY213" fmla="*/ 14141 h 4999978"/>
              <a:gd name="connsiteX214" fmla="*/ 2966465 w 12192000"/>
              <a:gd name="connsiteY214" fmla="*/ 14117 h 4999978"/>
              <a:gd name="connsiteX215" fmla="*/ 3023668 w 12192000"/>
              <a:gd name="connsiteY215" fmla="*/ 27905 h 4999978"/>
              <a:gd name="connsiteX216" fmla="*/ 3057077 w 12192000"/>
              <a:gd name="connsiteY216" fmla="*/ 14845 h 4999978"/>
              <a:gd name="connsiteX217" fmla="*/ 3151915 w 12192000"/>
              <a:gd name="connsiteY217" fmla="*/ 11243 h 4999978"/>
              <a:gd name="connsiteX218" fmla="*/ 3251671 w 12192000"/>
              <a:gd name="connsiteY218" fmla="*/ 31575 h 4999978"/>
              <a:gd name="connsiteX219" fmla="*/ 3351400 w 12192000"/>
              <a:gd name="connsiteY219" fmla="*/ 32687 h 4999978"/>
              <a:gd name="connsiteX220" fmla="*/ 3387481 w 12192000"/>
              <a:gd name="connsiteY220" fmla="*/ 31443 h 4999978"/>
              <a:gd name="connsiteX221" fmla="*/ 3451923 w 12192000"/>
              <a:gd name="connsiteY221" fmla="*/ 36482 h 4999978"/>
              <a:gd name="connsiteX222" fmla="*/ 3481520 w 12192000"/>
              <a:gd name="connsiteY222" fmla="*/ 43287 h 4999978"/>
              <a:gd name="connsiteX223" fmla="*/ 3482804 w 12192000"/>
              <a:gd name="connsiteY223" fmla="*/ 42812 h 4999978"/>
              <a:gd name="connsiteX224" fmla="*/ 3485495 w 12192000"/>
              <a:gd name="connsiteY224" fmla="*/ 45921 h 4999978"/>
              <a:gd name="connsiteX225" fmla="*/ 3490972 w 12192000"/>
              <a:gd name="connsiteY225" fmla="*/ 47286 h 4999978"/>
              <a:gd name="connsiteX226" fmla="*/ 3505835 w 12192000"/>
              <a:gd name="connsiteY226" fmla="*/ 46077 h 4999978"/>
              <a:gd name="connsiteX227" fmla="*/ 3511410 w 12192000"/>
              <a:gd name="connsiteY227" fmla="*/ 44808 h 4999978"/>
              <a:gd name="connsiteX228" fmla="*/ 3519598 w 12192000"/>
              <a:gd name="connsiteY228" fmla="*/ 44683 h 4999978"/>
              <a:gd name="connsiteX229" fmla="*/ 3519807 w 12192000"/>
              <a:gd name="connsiteY229" fmla="*/ 44938 h 4999978"/>
              <a:gd name="connsiteX230" fmla="*/ 3527466 w 12192000"/>
              <a:gd name="connsiteY230" fmla="*/ 44316 h 4999978"/>
              <a:gd name="connsiteX231" fmla="*/ 3564889 w 12192000"/>
              <a:gd name="connsiteY231" fmla="*/ 57394 h 4999978"/>
              <a:gd name="connsiteX232" fmla="*/ 3614922 w 12192000"/>
              <a:gd name="connsiteY232" fmla="*/ 61804 h 4999978"/>
              <a:gd name="connsiteX233" fmla="*/ 3635506 w 12192000"/>
              <a:gd name="connsiteY233" fmla="*/ 65718 h 4999978"/>
              <a:gd name="connsiteX234" fmla="*/ 3646525 w 12192000"/>
              <a:gd name="connsiteY234" fmla="*/ 69193 h 4999978"/>
              <a:gd name="connsiteX235" fmla="*/ 3647224 w 12192000"/>
              <a:gd name="connsiteY235" fmla="*/ 70303 h 4999978"/>
              <a:gd name="connsiteX236" fmla="*/ 3683100 w 12192000"/>
              <a:gd name="connsiteY236" fmla="*/ 64109 h 4999978"/>
              <a:gd name="connsiteX237" fmla="*/ 3687901 w 12192000"/>
              <a:gd name="connsiteY237" fmla="*/ 65372 h 4999978"/>
              <a:gd name="connsiteX238" fmla="*/ 3711234 w 12192000"/>
              <a:gd name="connsiteY238" fmla="*/ 58665 h 4999978"/>
              <a:gd name="connsiteX239" fmla="*/ 3723318 w 12192000"/>
              <a:gd name="connsiteY239" fmla="*/ 56625 h 4999978"/>
              <a:gd name="connsiteX240" fmla="*/ 3726677 w 12192000"/>
              <a:gd name="connsiteY240" fmla="*/ 53112 h 4999978"/>
              <a:gd name="connsiteX241" fmla="*/ 3744535 w 12192000"/>
              <a:gd name="connsiteY241" fmla="*/ 51590 h 4999978"/>
              <a:gd name="connsiteX242" fmla="*/ 3746608 w 12192000"/>
              <a:gd name="connsiteY242" fmla="*/ 52522 h 4999978"/>
              <a:gd name="connsiteX243" fmla="*/ 3761262 w 12192000"/>
              <a:gd name="connsiteY243" fmla="*/ 47147 h 4999978"/>
              <a:gd name="connsiteX244" fmla="*/ 3803931 w 12192000"/>
              <a:gd name="connsiteY244" fmla="*/ 49309 h 4999978"/>
              <a:gd name="connsiteX245" fmla="*/ 3925626 w 12192000"/>
              <a:gd name="connsiteY245" fmla="*/ 40301 h 4999978"/>
              <a:gd name="connsiteX246" fmla="*/ 4033324 w 12192000"/>
              <a:gd name="connsiteY246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95331 w 12192000"/>
              <a:gd name="connsiteY181" fmla="*/ 402182 h 4999978"/>
              <a:gd name="connsiteX182" fmla="*/ 1347118 w 12192000"/>
              <a:gd name="connsiteY182" fmla="*/ 399704 h 4999978"/>
              <a:gd name="connsiteX183" fmla="*/ 1378108 w 12192000"/>
              <a:gd name="connsiteY183" fmla="*/ 398410 h 4999978"/>
              <a:gd name="connsiteX184" fmla="*/ 1459192 w 12192000"/>
              <a:gd name="connsiteY184" fmla="*/ 380919 h 4999978"/>
              <a:gd name="connsiteX185" fmla="*/ 1590120 w 12192000"/>
              <a:gd name="connsiteY185" fmla="*/ 317608 h 4999978"/>
              <a:gd name="connsiteX186" fmla="*/ 1631417 w 12192000"/>
              <a:gd name="connsiteY186" fmla="*/ 308227 h 4999978"/>
              <a:gd name="connsiteX187" fmla="*/ 1638727 w 12192000"/>
              <a:gd name="connsiteY187" fmla="*/ 311610 h 4999978"/>
              <a:gd name="connsiteX188" fmla="*/ 1844438 w 12192000"/>
              <a:gd name="connsiteY188" fmla="*/ 271304 h 4999978"/>
              <a:gd name="connsiteX189" fmla="*/ 1881324 w 12192000"/>
              <a:gd name="connsiteY189" fmla="*/ 268497 h 4999978"/>
              <a:gd name="connsiteX190" fmla="*/ 1908999 w 12192000"/>
              <a:gd name="connsiteY190" fmla="*/ 269338 h 4999978"/>
              <a:gd name="connsiteX191" fmla="*/ 1974956 w 12192000"/>
              <a:gd name="connsiteY191" fmla="*/ 255958 h 4999978"/>
              <a:gd name="connsiteX192" fmla="*/ 2082409 w 12192000"/>
              <a:gd name="connsiteY192" fmla="*/ 227290 h 4999978"/>
              <a:gd name="connsiteX193" fmla="*/ 2105639 w 12192000"/>
              <a:gd name="connsiteY193" fmla="*/ 222648 h 4999978"/>
              <a:gd name="connsiteX194" fmla="*/ 2126992 w 12192000"/>
              <a:gd name="connsiteY194" fmla="*/ 224468 h 4999978"/>
              <a:gd name="connsiteX195" fmla="*/ 2133154 w 12192000"/>
              <a:gd name="connsiteY195" fmla="*/ 229952 h 4999978"/>
              <a:gd name="connsiteX196" fmla="*/ 2146154 w 12192000"/>
              <a:gd name="connsiteY196" fmla="*/ 228332 h 4999978"/>
              <a:gd name="connsiteX197" fmla="*/ 2149901 w 12192000"/>
              <a:gd name="connsiteY197" fmla="*/ 229116 h 4999978"/>
              <a:gd name="connsiteX198" fmla="*/ 2171100 w 12192000"/>
              <a:gd name="connsiteY198" fmla="*/ 232389 h 4999978"/>
              <a:gd name="connsiteX199" fmla="*/ 2209148 w 12192000"/>
              <a:gd name="connsiteY199" fmla="*/ 209225 h 4999978"/>
              <a:gd name="connsiteX200" fmla="*/ 2261889 w 12192000"/>
              <a:gd name="connsiteY200" fmla="*/ 205532 h 4999978"/>
              <a:gd name="connsiteX201" fmla="*/ 2452315 w 12192000"/>
              <a:gd name="connsiteY201" fmla="*/ 152899 h 4999978"/>
              <a:gd name="connsiteX202" fmla="*/ 2495330 w 12192000"/>
              <a:gd name="connsiteY202" fmla="*/ 142101 h 4999978"/>
              <a:gd name="connsiteX203" fmla="*/ 2665623 w 12192000"/>
              <a:gd name="connsiteY203" fmla="*/ 96394 h 4999978"/>
              <a:gd name="connsiteX204" fmla="*/ 2763332 w 12192000"/>
              <a:gd name="connsiteY204" fmla="*/ 74831 h 4999978"/>
              <a:gd name="connsiteX205" fmla="*/ 2843870 w 12192000"/>
              <a:gd name="connsiteY205" fmla="*/ 47507 h 4999978"/>
              <a:gd name="connsiteX206" fmla="*/ 2862745 w 12192000"/>
              <a:gd name="connsiteY206" fmla="*/ 43242 h 4999978"/>
              <a:gd name="connsiteX207" fmla="*/ 2864596 w 12192000"/>
              <a:gd name="connsiteY207" fmla="*/ 39218 h 4999978"/>
              <a:gd name="connsiteX208" fmla="*/ 2875381 w 12192000"/>
              <a:gd name="connsiteY208" fmla="*/ 35003 h 4999978"/>
              <a:gd name="connsiteX209" fmla="*/ 2895139 w 12192000"/>
              <a:gd name="connsiteY209" fmla="*/ 24186 h 4999978"/>
              <a:gd name="connsiteX210" fmla="*/ 2900232 w 12192000"/>
              <a:gd name="connsiteY210" fmla="*/ 24518 h 4999978"/>
              <a:gd name="connsiteX211" fmla="*/ 2932205 w 12192000"/>
              <a:gd name="connsiteY211" fmla="*/ 11873 h 4999978"/>
              <a:gd name="connsiteX212" fmla="*/ 2933310 w 12192000"/>
              <a:gd name="connsiteY212" fmla="*/ 12816 h 4999978"/>
              <a:gd name="connsiteX213" fmla="*/ 2945218 w 12192000"/>
              <a:gd name="connsiteY213" fmla="*/ 14141 h 4999978"/>
              <a:gd name="connsiteX214" fmla="*/ 2966465 w 12192000"/>
              <a:gd name="connsiteY214" fmla="*/ 14117 h 4999978"/>
              <a:gd name="connsiteX215" fmla="*/ 3023668 w 12192000"/>
              <a:gd name="connsiteY215" fmla="*/ 27905 h 4999978"/>
              <a:gd name="connsiteX216" fmla="*/ 3057077 w 12192000"/>
              <a:gd name="connsiteY216" fmla="*/ 14845 h 4999978"/>
              <a:gd name="connsiteX217" fmla="*/ 3151915 w 12192000"/>
              <a:gd name="connsiteY217" fmla="*/ 11243 h 4999978"/>
              <a:gd name="connsiteX218" fmla="*/ 3251671 w 12192000"/>
              <a:gd name="connsiteY218" fmla="*/ 31575 h 4999978"/>
              <a:gd name="connsiteX219" fmla="*/ 3351400 w 12192000"/>
              <a:gd name="connsiteY219" fmla="*/ 32687 h 4999978"/>
              <a:gd name="connsiteX220" fmla="*/ 3387481 w 12192000"/>
              <a:gd name="connsiteY220" fmla="*/ 31443 h 4999978"/>
              <a:gd name="connsiteX221" fmla="*/ 3451923 w 12192000"/>
              <a:gd name="connsiteY221" fmla="*/ 36482 h 4999978"/>
              <a:gd name="connsiteX222" fmla="*/ 3481520 w 12192000"/>
              <a:gd name="connsiteY222" fmla="*/ 43287 h 4999978"/>
              <a:gd name="connsiteX223" fmla="*/ 3482804 w 12192000"/>
              <a:gd name="connsiteY223" fmla="*/ 42812 h 4999978"/>
              <a:gd name="connsiteX224" fmla="*/ 3485495 w 12192000"/>
              <a:gd name="connsiteY224" fmla="*/ 45921 h 4999978"/>
              <a:gd name="connsiteX225" fmla="*/ 3490972 w 12192000"/>
              <a:gd name="connsiteY225" fmla="*/ 47286 h 4999978"/>
              <a:gd name="connsiteX226" fmla="*/ 3505835 w 12192000"/>
              <a:gd name="connsiteY226" fmla="*/ 46077 h 4999978"/>
              <a:gd name="connsiteX227" fmla="*/ 3511410 w 12192000"/>
              <a:gd name="connsiteY227" fmla="*/ 44808 h 4999978"/>
              <a:gd name="connsiteX228" fmla="*/ 3519598 w 12192000"/>
              <a:gd name="connsiteY228" fmla="*/ 44683 h 4999978"/>
              <a:gd name="connsiteX229" fmla="*/ 3519807 w 12192000"/>
              <a:gd name="connsiteY229" fmla="*/ 44938 h 4999978"/>
              <a:gd name="connsiteX230" fmla="*/ 3527466 w 12192000"/>
              <a:gd name="connsiteY230" fmla="*/ 44316 h 4999978"/>
              <a:gd name="connsiteX231" fmla="*/ 3564889 w 12192000"/>
              <a:gd name="connsiteY231" fmla="*/ 57394 h 4999978"/>
              <a:gd name="connsiteX232" fmla="*/ 3614922 w 12192000"/>
              <a:gd name="connsiteY232" fmla="*/ 61804 h 4999978"/>
              <a:gd name="connsiteX233" fmla="*/ 3635506 w 12192000"/>
              <a:gd name="connsiteY233" fmla="*/ 65718 h 4999978"/>
              <a:gd name="connsiteX234" fmla="*/ 3646525 w 12192000"/>
              <a:gd name="connsiteY234" fmla="*/ 69193 h 4999978"/>
              <a:gd name="connsiteX235" fmla="*/ 3647224 w 12192000"/>
              <a:gd name="connsiteY235" fmla="*/ 70303 h 4999978"/>
              <a:gd name="connsiteX236" fmla="*/ 3683100 w 12192000"/>
              <a:gd name="connsiteY236" fmla="*/ 64109 h 4999978"/>
              <a:gd name="connsiteX237" fmla="*/ 3687901 w 12192000"/>
              <a:gd name="connsiteY237" fmla="*/ 65372 h 4999978"/>
              <a:gd name="connsiteX238" fmla="*/ 3711234 w 12192000"/>
              <a:gd name="connsiteY238" fmla="*/ 58665 h 4999978"/>
              <a:gd name="connsiteX239" fmla="*/ 3723318 w 12192000"/>
              <a:gd name="connsiteY239" fmla="*/ 56625 h 4999978"/>
              <a:gd name="connsiteX240" fmla="*/ 3726677 w 12192000"/>
              <a:gd name="connsiteY240" fmla="*/ 53112 h 4999978"/>
              <a:gd name="connsiteX241" fmla="*/ 3744535 w 12192000"/>
              <a:gd name="connsiteY241" fmla="*/ 51590 h 4999978"/>
              <a:gd name="connsiteX242" fmla="*/ 3746608 w 12192000"/>
              <a:gd name="connsiteY242" fmla="*/ 52522 h 4999978"/>
              <a:gd name="connsiteX243" fmla="*/ 3761262 w 12192000"/>
              <a:gd name="connsiteY243" fmla="*/ 47147 h 4999978"/>
              <a:gd name="connsiteX244" fmla="*/ 3803931 w 12192000"/>
              <a:gd name="connsiteY244" fmla="*/ 49309 h 4999978"/>
              <a:gd name="connsiteX245" fmla="*/ 3925626 w 12192000"/>
              <a:gd name="connsiteY245" fmla="*/ 40301 h 4999978"/>
              <a:gd name="connsiteX246" fmla="*/ 4033324 w 12192000"/>
              <a:gd name="connsiteY246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95331 w 12192000"/>
              <a:gd name="connsiteY181" fmla="*/ 402182 h 4999978"/>
              <a:gd name="connsiteX182" fmla="*/ 1347118 w 12192000"/>
              <a:gd name="connsiteY182" fmla="*/ 399704 h 4999978"/>
              <a:gd name="connsiteX183" fmla="*/ 1378108 w 12192000"/>
              <a:gd name="connsiteY183" fmla="*/ 398410 h 4999978"/>
              <a:gd name="connsiteX184" fmla="*/ 1459192 w 12192000"/>
              <a:gd name="connsiteY184" fmla="*/ 380919 h 4999978"/>
              <a:gd name="connsiteX185" fmla="*/ 1590120 w 12192000"/>
              <a:gd name="connsiteY185" fmla="*/ 317608 h 4999978"/>
              <a:gd name="connsiteX186" fmla="*/ 1631417 w 12192000"/>
              <a:gd name="connsiteY186" fmla="*/ 308227 h 4999978"/>
              <a:gd name="connsiteX187" fmla="*/ 1638727 w 12192000"/>
              <a:gd name="connsiteY187" fmla="*/ 311610 h 4999978"/>
              <a:gd name="connsiteX188" fmla="*/ 1844438 w 12192000"/>
              <a:gd name="connsiteY188" fmla="*/ 271304 h 4999978"/>
              <a:gd name="connsiteX189" fmla="*/ 1881324 w 12192000"/>
              <a:gd name="connsiteY189" fmla="*/ 268497 h 4999978"/>
              <a:gd name="connsiteX190" fmla="*/ 1908999 w 12192000"/>
              <a:gd name="connsiteY190" fmla="*/ 269338 h 4999978"/>
              <a:gd name="connsiteX191" fmla="*/ 1974956 w 12192000"/>
              <a:gd name="connsiteY191" fmla="*/ 255958 h 4999978"/>
              <a:gd name="connsiteX192" fmla="*/ 2082409 w 12192000"/>
              <a:gd name="connsiteY192" fmla="*/ 227290 h 4999978"/>
              <a:gd name="connsiteX193" fmla="*/ 2105639 w 12192000"/>
              <a:gd name="connsiteY193" fmla="*/ 222648 h 4999978"/>
              <a:gd name="connsiteX194" fmla="*/ 2126992 w 12192000"/>
              <a:gd name="connsiteY194" fmla="*/ 224468 h 4999978"/>
              <a:gd name="connsiteX195" fmla="*/ 2133154 w 12192000"/>
              <a:gd name="connsiteY195" fmla="*/ 229952 h 4999978"/>
              <a:gd name="connsiteX196" fmla="*/ 2146154 w 12192000"/>
              <a:gd name="connsiteY196" fmla="*/ 228332 h 4999978"/>
              <a:gd name="connsiteX197" fmla="*/ 2149901 w 12192000"/>
              <a:gd name="connsiteY197" fmla="*/ 229116 h 4999978"/>
              <a:gd name="connsiteX198" fmla="*/ 2171100 w 12192000"/>
              <a:gd name="connsiteY198" fmla="*/ 232389 h 4999978"/>
              <a:gd name="connsiteX199" fmla="*/ 2209148 w 12192000"/>
              <a:gd name="connsiteY199" fmla="*/ 209225 h 4999978"/>
              <a:gd name="connsiteX200" fmla="*/ 2261889 w 12192000"/>
              <a:gd name="connsiteY200" fmla="*/ 205532 h 4999978"/>
              <a:gd name="connsiteX201" fmla="*/ 2452315 w 12192000"/>
              <a:gd name="connsiteY201" fmla="*/ 152899 h 4999978"/>
              <a:gd name="connsiteX202" fmla="*/ 2495330 w 12192000"/>
              <a:gd name="connsiteY202" fmla="*/ 142101 h 4999978"/>
              <a:gd name="connsiteX203" fmla="*/ 2665623 w 12192000"/>
              <a:gd name="connsiteY203" fmla="*/ 96394 h 4999978"/>
              <a:gd name="connsiteX204" fmla="*/ 2763332 w 12192000"/>
              <a:gd name="connsiteY204" fmla="*/ 74831 h 4999978"/>
              <a:gd name="connsiteX205" fmla="*/ 2843870 w 12192000"/>
              <a:gd name="connsiteY205" fmla="*/ 47507 h 4999978"/>
              <a:gd name="connsiteX206" fmla="*/ 2862745 w 12192000"/>
              <a:gd name="connsiteY206" fmla="*/ 43242 h 4999978"/>
              <a:gd name="connsiteX207" fmla="*/ 2864596 w 12192000"/>
              <a:gd name="connsiteY207" fmla="*/ 39218 h 4999978"/>
              <a:gd name="connsiteX208" fmla="*/ 2875381 w 12192000"/>
              <a:gd name="connsiteY208" fmla="*/ 35003 h 4999978"/>
              <a:gd name="connsiteX209" fmla="*/ 2895139 w 12192000"/>
              <a:gd name="connsiteY209" fmla="*/ 24186 h 4999978"/>
              <a:gd name="connsiteX210" fmla="*/ 2932205 w 12192000"/>
              <a:gd name="connsiteY210" fmla="*/ 11873 h 4999978"/>
              <a:gd name="connsiteX211" fmla="*/ 2933310 w 12192000"/>
              <a:gd name="connsiteY211" fmla="*/ 12816 h 4999978"/>
              <a:gd name="connsiteX212" fmla="*/ 2945218 w 12192000"/>
              <a:gd name="connsiteY212" fmla="*/ 14141 h 4999978"/>
              <a:gd name="connsiteX213" fmla="*/ 2966465 w 12192000"/>
              <a:gd name="connsiteY213" fmla="*/ 14117 h 4999978"/>
              <a:gd name="connsiteX214" fmla="*/ 3023668 w 12192000"/>
              <a:gd name="connsiteY214" fmla="*/ 27905 h 4999978"/>
              <a:gd name="connsiteX215" fmla="*/ 3057077 w 12192000"/>
              <a:gd name="connsiteY215" fmla="*/ 14845 h 4999978"/>
              <a:gd name="connsiteX216" fmla="*/ 3151915 w 12192000"/>
              <a:gd name="connsiteY216" fmla="*/ 11243 h 4999978"/>
              <a:gd name="connsiteX217" fmla="*/ 3251671 w 12192000"/>
              <a:gd name="connsiteY217" fmla="*/ 31575 h 4999978"/>
              <a:gd name="connsiteX218" fmla="*/ 3351400 w 12192000"/>
              <a:gd name="connsiteY218" fmla="*/ 32687 h 4999978"/>
              <a:gd name="connsiteX219" fmla="*/ 3387481 w 12192000"/>
              <a:gd name="connsiteY219" fmla="*/ 31443 h 4999978"/>
              <a:gd name="connsiteX220" fmla="*/ 3451923 w 12192000"/>
              <a:gd name="connsiteY220" fmla="*/ 36482 h 4999978"/>
              <a:gd name="connsiteX221" fmla="*/ 3481520 w 12192000"/>
              <a:gd name="connsiteY221" fmla="*/ 43287 h 4999978"/>
              <a:gd name="connsiteX222" fmla="*/ 3482804 w 12192000"/>
              <a:gd name="connsiteY222" fmla="*/ 42812 h 4999978"/>
              <a:gd name="connsiteX223" fmla="*/ 3485495 w 12192000"/>
              <a:gd name="connsiteY223" fmla="*/ 45921 h 4999978"/>
              <a:gd name="connsiteX224" fmla="*/ 3490972 w 12192000"/>
              <a:gd name="connsiteY224" fmla="*/ 47286 h 4999978"/>
              <a:gd name="connsiteX225" fmla="*/ 3505835 w 12192000"/>
              <a:gd name="connsiteY225" fmla="*/ 46077 h 4999978"/>
              <a:gd name="connsiteX226" fmla="*/ 3511410 w 12192000"/>
              <a:gd name="connsiteY226" fmla="*/ 44808 h 4999978"/>
              <a:gd name="connsiteX227" fmla="*/ 3519598 w 12192000"/>
              <a:gd name="connsiteY227" fmla="*/ 44683 h 4999978"/>
              <a:gd name="connsiteX228" fmla="*/ 3519807 w 12192000"/>
              <a:gd name="connsiteY228" fmla="*/ 44938 h 4999978"/>
              <a:gd name="connsiteX229" fmla="*/ 3527466 w 12192000"/>
              <a:gd name="connsiteY229" fmla="*/ 44316 h 4999978"/>
              <a:gd name="connsiteX230" fmla="*/ 3564889 w 12192000"/>
              <a:gd name="connsiteY230" fmla="*/ 57394 h 4999978"/>
              <a:gd name="connsiteX231" fmla="*/ 3614922 w 12192000"/>
              <a:gd name="connsiteY231" fmla="*/ 61804 h 4999978"/>
              <a:gd name="connsiteX232" fmla="*/ 3635506 w 12192000"/>
              <a:gd name="connsiteY232" fmla="*/ 65718 h 4999978"/>
              <a:gd name="connsiteX233" fmla="*/ 3646525 w 12192000"/>
              <a:gd name="connsiteY233" fmla="*/ 69193 h 4999978"/>
              <a:gd name="connsiteX234" fmla="*/ 3647224 w 12192000"/>
              <a:gd name="connsiteY234" fmla="*/ 70303 h 4999978"/>
              <a:gd name="connsiteX235" fmla="*/ 3683100 w 12192000"/>
              <a:gd name="connsiteY235" fmla="*/ 64109 h 4999978"/>
              <a:gd name="connsiteX236" fmla="*/ 3687901 w 12192000"/>
              <a:gd name="connsiteY236" fmla="*/ 65372 h 4999978"/>
              <a:gd name="connsiteX237" fmla="*/ 3711234 w 12192000"/>
              <a:gd name="connsiteY237" fmla="*/ 58665 h 4999978"/>
              <a:gd name="connsiteX238" fmla="*/ 3723318 w 12192000"/>
              <a:gd name="connsiteY238" fmla="*/ 56625 h 4999978"/>
              <a:gd name="connsiteX239" fmla="*/ 3726677 w 12192000"/>
              <a:gd name="connsiteY239" fmla="*/ 53112 h 4999978"/>
              <a:gd name="connsiteX240" fmla="*/ 3744535 w 12192000"/>
              <a:gd name="connsiteY240" fmla="*/ 51590 h 4999978"/>
              <a:gd name="connsiteX241" fmla="*/ 3746608 w 12192000"/>
              <a:gd name="connsiteY241" fmla="*/ 52522 h 4999978"/>
              <a:gd name="connsiteX242" fmla="*/ 3761262 w 12192000"/>
              <a:gd name="connsiteY242" fmla="*/ 47147 h 4999978"/>
              <a:gd name="connsiteX243" fmla="*/ 3803931 w 12192000"/>
              <a:gd name="connsiteY243" fmla="*/ 49309 h 4999978"/>
              <a:gd name="connsiteX244" fmla="*/ 3925626 w 12192000"/>
              <a:gd name="connsiteY244" fmla="*/ 40301 h 4999978"/>
              <a:gd name="connsiteX245" fmla="*/ 4033324 w 12192000"/>
              <a:gd name="connsiteY245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95331 w 12192000"/>
              <a:gd name="connsiteY181" fmla="*/ 402182 h 4999978"/>
              <a:gd name="connsiteX182" fmla="*/ 1347118 w 12192000"/>
              <a:gd name="connsiteY182" fmla="*/ 399704 h 4999978"/>
              <a:gd name="connsiteX183" fmla="*/ 1378108 w 12192000"/>
              <a:gd name="connsiteY183" fmla="*/ 398410 h 4999978"/>
              <a:gd name="connsiteX184" fmla="*/ 1459192 w 12192000"/>
              <a:gd name="connsiteY184" fmla="*/ 380919 h 4999978"/>
              <a:gd name="connsiteX185" fmla="*/ 1590120 w 12192000"/>
              <a:gd name="connsiteY185" fmla="*/ 317608 h 4999978"/>
              <a:gd name="connsiteX186" fmla="*/ 1631417 w 12192000"/>
              <a:gd name="connsiteY186" fmla="*/ 308227 h 4999978"/>
              <a:gd name="connsiteX187" fmla="*/ 1638727 w 12192000"/>
              <a:gd name="connsiteY187" fmla="*/ 311610 h 4999978"/>
              <a:gd name="connsiteX188" fmla="*/ 1844438 w 12192000"/>
              <a:gd name="connsiteY188" fmla="*/ 271304 h 4999978"/>
              <a:gd name="connsiteX189" fmla="*/ 1881324 w 12192000"/>
              <a:gd name="connsiteY189" fmla="*/ 268497 h 4999978"/>
              <a:gd name="connsiteX190" fmla="*/ 1908999 w 12192000"/>
              <a:gd name="connsiteY190" fmla="*/ 269338 h 4999978"/>
              <a:gd name="connsiteX191" fmla="*/ 1974956 w 12192000"/>
              <a:gd name="connsiteY191" fmla="*/ 255958 h 4999978"/>
              <a:gd name="connsiteX192" fmla="*/ 2082409 w 12192000"/>
              <a:gd name="connsiteY192" fmla="*/ 227290 h 4999978"/>
              <a:gd name="connsiteX193" fmla="*/ 2105639 w 12192000"/>
              <a:gd name="connsiteY193" fmla="*/ 222648 h 4999978"/>
              <a:gd name="connsiteX194" fmla="*/ 2126992 w 12192000"/>
              <a:gd name="connsiteY194" fmla="*/ 224468 h 4999978"/>
              <a:gd name="connsiteX195" fmla="*/ 2133154 w 12192000"/>
              <a:gd name="connsiteY195" fmla="*/ 229952 h 4999978"/>
              <a:gd name="connsiteX196" fmla="*/ 2146154 w 12192000"/>
              <a:gd name="connsiteY196" fmla="*/ 228332 h 4999978"/>
              <a:gd name="connsiteX197" fmla="*/ 2149901 w 12192000"/>
              <a:gd name="connsiteY197" fmla="*/ 229116 h 4999978"/>
              <a:gd name="connsiteX198" fmla="*/ 2171100 w 12192000"/>
              <a:gd name="connsiteY198" fmla="*/ 232389 h 4999978"/>
              <a:gd name="connsiteX199" fmla="*/ 2209148 w 12192000"/>
              <a:gd name="connsiteY199" fmla="*/ 209225 h 4999978"/>
              <a:gd name="connsiteX200" fmla="*/ 2261889 w 12192000"/>
              <a:gd name="connsiteY200" fmla="*/ 205532 h 4999978"/>
              <a:gd name="connsiteX201" fmla="*/ 2452315 w 12192000"/>
              <a:gd name="connsiteY201" fmla="*/ 152899 h 4999978"/>
              <a:gd name="connsiteX202" fmla="*/ 2495330 w 12192000"/>
              <a:gd name="connsiteY202" fmla="*/ 142101 h 4999978"/>
              <a:gd name="connsiteX203" fmla="*/ 2665623 w 12192000"/>
              <a:gd name="connsiteY203" fmla="*/ 96394 h 4999978"/>
              <a:gd name="connsiteX204" fmla="*/ 2763332 w 12192000"/>
              <a:gd name="connsiteY204" fmla="*/ 74831 h 4999978"/>
              <a:gd name="connsiteX205" fmla="*/ 2843870 w 12192000"/>
              <a:gd name="connsiteY205" fmla="*/ 47507 h 4999978"/>
              <a:gd name="connsiteX206" fmla="*/ 2862745 w 12192000"/>
              <a:gd name="connsiteY206" fmla="*/ 43242 h 4999978"/>
              <a:gd name="connsiteX207" fmla="*/ 2864596 w 12192000"/>
              <a:gd name="connsiteY207" fmla="*/ 39218 h 4999978"/>
              <a:gd name="connsiteX208" fmla="*/ 2875381 w 12192000"/>
              <a:gd name="connsiteY208" fmla="*/ 35003 h 4999978"/>
              <a:gd name="connsiteX209" fmla="*/ 2895139 w 12192000"/>
              <a:gd name="connsiteY209" fmla="*/ 24186 h 4999978"/>
              <a:gd name="connsiteX210" fmla="*/ 2932205 w 12192000"/>
              <a:gd name="connsiteY210" fmla="*/ 11873 h 4999978"/>
              <a:gd name="connsiteX211" fmla="*/ 2933310 w 12192000"/>
              <a:gd name="connsiteY211" fmla="*/ 12816 h 4999978"/>
              <a:gd name="connsiteX212" fmla="*/ 2945218 w 12192000"/>
              <a:gd name="connsiteY212" fmla="*/ 14141 h 4999978"/>
              <a:gd name="connsiteX213" fmla="*/ 2966465 w 12192000"/>
              <a:gd name="connsiteY213" fmla="*/ 14117 h 4999978"/>
              <a:gd name="connsiteX214" fmla="*/ 3016048 w 12192000"/>
              <a:gd name="connsiteY214" fmla="*/ 12381 h 4999978"/>
              <a:gd name="connsiteX215" fmla="*/ 3057077 w 12192000"/>
              <a:gd name="connsiteY215" fmla="*/ 14845 h 4999978"/>
              <a:gd name="connsiteX216" fmla="*/ 3151915 w 12192000"/>
              <a:gd name="connsiteY216" fmla="*/ 11243 h 4999978"/>
              <a:gd name="connsiteX217" fmla="*/ 3251671 w 12192000"/>
              <a:gd name="connsiteY217" fmla="*/ 31575 h 4999978"/>
              <a:gd name="connsiteX218" fmla="*/ 3351400 w 12192000"/>
              <a:gd name="connsiteY218" fmla="*/ 32687 h 4999978"/>
              <a:gd name="connsiteX219" fmla="*/ 3387481 w 12192000"/>
              <a:gd name="connsiteY219" fmla="*/ 31443 h 4999978"/>
              <a:gd name="connsiteX220" fmla="*/ 3451923 w 12192000"/>
              <a:gd name="connsiteY220" fmla="*/ 36482 h 4999978"/>
              <a:gd name="connsiteX221" fmla="*/ 3481520 w 12192000"/>
              <a:gd name="connsiteY221" fmla="*/ 43287 h 4999978"/>
              <a:gd name="connsiteX222" fmla="*/ 3482804 w 12192000"/>
              <a:gd name="connsiteY222" fmla="*/ 42812 h 4999978"/>
              <a:gd name="connsiteX223" fmla="*/ 3485495 w 12192000"/>
              <a:gd name="connsiteY223" fmla="*/ 45921 h 4999978"/>
              <a:gd name="connsiteX224" fmla="*/ 3490972 w 12192000"/>
              <a:gd name="connsiteY224" fmla="*/ 47286 h 4999978"/>
              <a:gd name="connsiteX225" fmla="*/ 3505835 w 12192000"/>
              <a:gd name="connsiteY225" fmla="*/ 46077 h 4999978"/>
              <a:gd name="connsiteX226" fmla="*/ 3511410 w 12192000"/>
              <a:gd name="connsiteY226" fmla="*/ 44808 h 4999978"/>
              <a:gd name="connsiteX227" fmla="*/ 3519598 w 12192000"/>
              <a:gd name="connsiteY227" fmla="*/ 44683 h 4999978"/>
              <a:gd name="connsiteX228" fmla="*/ 3519807 w 12192000"/>
              <a:gd name="connsiteY228" fmla="*/ 44938 h 4999978"/>
              <a:gd name="connsiteX229" fmla="*/ 3527466 w 12192000"/>
              <a:gd name="connsiteY229" fmla="*/ 44316 h 4999978"/>
              <a:gd name="connsiteX230" fmla="*/ 3564889 w 12192000"/>
              <a:gd name="connsiteY230" fmla="*/ 57394 h 4999978"/>
              <a:gd name="connsiteX231" fmla="*/ 3614922 w 12192000"/>
              <a:gd name="connsiteY231" fmla="*/ 61804 h 4999978"/>
              <a:gd name="connsiteX232" fmla="*/ 3635506 w 12192000"/>
              <a:gd name="connsiteY232" fmla="*/ 65718 h 4999978"/>
              <a:gd name="connsiteX233" fmla="*/ 3646525 w 12192000"/>
              <a:gd name="connsiteY233" fmla="*/ 69193 h 4999978"/>
              <a:gd name="connsiteX234" fmla="*/ 3647224 w 12192000"/>
              <a:gd name="connsiteY234" fmla="*/ 70303 h 4999978"/>
              <a:gd name="connsiteX235" fmla="*/ 3683100 w 12192000"/>
              <a:gd name="connsiteY235" fmla="*/ 64109 h 4999978"/>
              <a:gd name="connsiteX236" fmla="*/ 3687901 w 12192000"/>
              <a:gd name="connsiteY236" fmla="*/ 65372 h 4999978"/>
              <a:gd name="connsiteX237" fmla="*/ 3711234 w 12192000"/>
              <a:gd name="connsiteY237" fmla="*/ 58665 h 4999978"/>
              <a:gd name="connsiteX238" fmla="*/ 3723318 w 12192000"/>
              <a:gd name="connsiteY238" fmla="*/ 56625 h 4999978"/>
              <a:gd name="connsiteX239" fmla="*/ 3726677 w 12192000"/>
              <a:gd name="connsiteY239" fmla="*/ 53112 h 4999978"/>
              <a:gd name="connsiteX240" fmla="*/ 3744535 w 12192000"/>
              <a:gd name="connsiteY240" fmla="*/ 51590 h 4999978"/>
              <a:gd name="connsiteX241" fmla="*/ 3746608 w 12192000"/>
              <a:gd name="connsiteY241" fmla="*/ 52522 h 4999978"/>
              <a:gd name="connsiteX242" fmla="*/ 3761262 w 12192000"/>
              <a:gd name="connsiteY242" fmla="*/ 47147 h 4999978"/>
              <a:gd name="connsiteX243" fmla="*/ 3803931 w 12192000"/>
              <a:gd name="connsiteY243" fmla="*/ 49309 h 4999978"/>
              <a:gd name="connsiteX244" fmla="*/ 3925626 w 12192000"/>
              <a:gd name="connsiteY244" fmla="*/ 40301 h 4999978"/>
              <a:gd name="connsiteX245" fmla="*/ 4033324 w 12192000"/>
              <a:gd name="connsiteY245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1908 w 12192000"/>
              <a:gd name="connsiteY42" fmla="*/ 185073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95331 w 12192000"/>
              <a:gd name="connsiteY181" fmla="*/ 402182 h 4999978"/>
              <a:gd name="connsiteX182" fmla="*/ 1347118 w 12192000"/>
              <a:gd name="connsiteY182" fmla="*/ 399704 h 4999978"/>
              <a:gd name="connsiteX183" fmla="*/ 1378108 w 12192000"/>
              <a:gd name="connsiteY183" fmla="*/ 398410 h 4999978"/>
              <a:gd name="connsiteX184" fmla="*/ 1459192 w 12192000"/>
              <a:gd name="connsiteY184" fmla="*/ 380919 h 4999978"/>
              <a:gd name="connsiteX185" fmla="*/ 1590120 w 12192000"/>
              <a:gd name="connsiteY185" fmla="*/ 317608 h 4999978"/>
              <a:gd name="connsiteX186" fmla="*/ 1631417 w 12192000"/>
              <a:gd name="connsiteY186" fmla="*/ 308227 h 4999978"/>
              <a:gd name="connsiteX187" fmla="*/ 1638727 w 12192000"/>
              <a:gd name="connsiteY187" fmla="*/ 311610 h 4999978"/>
              <a:gd name="connsiteX188" fmla="*/ 1844438 w 12192000"/>
              <a:gd name="connsiteY188" fmla="*/ 271304 h 4999978"/>
              <a:gd name="connsiteX189" fmla="*/ 1881324 w 12192000"/>
              <a:gd name="connsiteY189" fmla="*/ 268497 h 4999978"/>
              <a:gd name="connsiteX190" fmla="*/ 1908999 w 12192000"/>
              <a:gd name="connsiteY190" fmla="*/ 269338 h 4999978"/>
              <a:gd name="connsiteX191" fmla="*/ 1974956 w 12192000"/>
              <a:gd name="connsiteY191" fmla="*/ 255958 h 4999978"/>
              <a:gd name="connsiteX192" fmla="*/ 2082409 w 12192000"/>
              <a:gd name="connsiteY192" fmla="*/ 227290 h 4999978"/>
              <a:gd name="connsiteX193" fmla="*/ 2105639 w 12192000"/>
              <a:gd name="connsiteY193" fmla="*/ 222648 h 4999978"/>
              <a:gd name="connsiteX194" fmla="*/ 2126992 w 12192000"/>
              <a:gd name="connsiteY194" fmla="*/ 224468 h 4999978"/>
              <a:gd name="connsiteX195" fmla="*/ 2133154 w 12192000"/>
              <a:gd name="connsiteY195" fmla="*/ 229952 h 4999978"/>
              <a:gd name="connsiteX196" fmla="*/ 2146154 w 12192000"/>
              <a:gd name="connsiteY196" fmla="*/ 228332 h 4999978"/>
              <a:gd name="connsiteX197" fmla="*/ 2149901 w 12192000"/>
              <a:gd name="connsiteY197" fmla="*/ 229116 h 4999978"/>
              <a:gd name="connsiteX198" fmla="*/ 2171100 w 12192000"/>
              <a:gd name="connsiteY198" fmla="*/ 232389 h 4999978"/>
              <a:gd name="connsiteX199" fmla="*/ 2209148 w 12192000"/>
              <a:gd name="connsiteY199" fmla="*/ 209225 h 4999978"/>
              <a:gd name="connsiteX200" fmla="*/ 2261889 w 12192000"/>
              <a:gd name="connsiteY200" fmla="*/ 205532 h 4999978"/>
              <a:gd name="connsiteX201" fmla="*/ 2452315 w 12192000"/>
              <a:gd name="connsiteY201" fmla="*/ 152899 h 4999978"/>
              <a:gd name="connsiteX202" fmla="*/ 2495330 w 12192000"/>
              <a:gd name="connsiteY202" fmla="*/ 142101 h 4999978"/>
              <a:gd name="connsiteX203" fmla="*/ 2665623 w 12192000"/>
              <a:gd name="connsiteY203" fmla="*/ 96394 h 4999978"/>
              <a:gd name="connsiteX204" fmla="*/ 2763332 w 12192000"/>
              <a:gd name="connsiteY204" fmla="*/ 74831 h 4999978"/>
              <a:gd name="connsiteX205" fmla="*/ 2843870 w 12192000"/>
              <a:gd name="connsiteY205" fmla="*/ 47507 h 4999978"/>
              <a:gd name="connsiteX206" fmla="*/ 2862745 w 12192000"/>
              <a:gd name="connsiteY206" fmla="*/ 43242 h 4999978"/>
              <a:gd name="connsiteX207" fmla="*/ 2864596 w 12192000"/>
              <a:gd name="connsiteY207" fmla="*/ 39218 h 4999978"/>
              <a:gd name="connsiteX208" fmla="*/ 2875381 w 12192000"/>
              <a:gd name="connsiteY208" fmla="*/ 35003 h 4999978"/>
              <a:gd name="connsiteX209" fmla="*/ 2895139 w 12192000"/>
              <a:gd name="connsiteY209" fmla="*/ 24186 h 4999978"/>
              <a:gd name="connsiteX210" fmla="*/ 2932205 w 12192000"/>
              <a:gd name="connsiteY210" fmla="*/ 11873 h 4999978"/>
              <a:gd name="connsiteX211" fmla="*/ 2933310 w 12192000"/>
              <a:gd name="connsiteY211" fmla="*/ 12816 h 4999978"/>
              <a:gd name="connsiteX212" fmla="*/ 2945218 w 12192000"/>
              <a:gd name="connsiteY212" fmla="*/ 14141 h 4999978"/>
              <a:gd name="connsiteX213" fmla="*/ 2966465 w 12192000"/>
              <a:gd name="connsiteY213" fmla="*/ 14117 h 4999978"/>
              <a:gd name="connsiteX214" fmla="*/ 3016048 w 12192000"/>
              <a:gd name="connsiteY214" fmla="*/ 12381 h 4999978"/>
              <a:gd name="connsiteX215" fmla="*/ 3057077 w 12192000"/>
              <a:gd name="connsiteY215" fmla="*/ 14845 h 4999978"/>
              <a:gd name="connsiteX216" fmla="*/ 3148105 w 12192000"/>
              <a:gd name="connsiteY216" fmla="*/ 30648 h 4999978"/>
              <a:gd name="connsiteX217" fmla="*/ 3251671 w 12192000"/>
              <a:gd name="connsiteY217" fmla="*/ 31575 h 4999978"/>
              <a:gd name="connsiteX218" fmla="*/ 3351400 w 12192000"/>
              <a:gd name="connsiteY218" fmla="*/ 32687 h 4999978"/>
              <a:gd name="connsiteX219" fmla="*/ 3387481 w 12192000"/>
              <a:gd name="connsiteY219" fmla="*/ 31443 h 4999978"/>
              <a:gd name="connsiteX220" fmla="*/ 3451923 w 12192000"/>
              <a:gd name="connsiteY220" fmla="*/ 36482 h 4999978"/>
              <a:gd name="connsiteX221" fmla="*/ 3481520 w 12192000"/>
              <a:gd name="connsiteY221" fmla="*/ 43287 h 4999978"/>
              <a:gd name="connsiteX222" fmla="*/ 3482804 w 12192000"/>
              <a:gd name="connsiteY222" fmla="*/ 42812 h 4999978"/>
              <a:gd name="connsiteX223" fmla="*/ 3485495 w 12192000"/>
              <a:gd name="connsiteY223" fmla="*/ 45921 h 4999978"/>
              <a:gd name="connsiteX224" fmla="*/ 3490972 w 12192000"/>
              <a:gd name="connsiteY224" fmla="*/ 47286 h 4999978"/>
              <a:gd name="connsiteX225" fmla="*/ 3505835 w 12192000"/>
              <a:gd name="connsiteY225" fmla="*/ 46077 h 4999978"/>
              <a:gd name="connsiteX226" fmla="*/ 3511410 w 12192000"/>
              <a:gd name="connsiteY226" fmla="*/ 44808 h 4999978"/>
              <a:gd name="connsiteX227" fmla="*/ 3519598 w 12192000"/>
              <a:gd name="connsiteY227" fmla="*/ 44683 h 4999978"/>
              <a:gd name="connsiteX228" fmla="*/ 3519807 w 12192000"/>
              <a:gd name="connsiteY228" fmla="*/ 44938 h 4999978"/>
              <a:gd name="connsiteX229" fmla="*/ 3527466 w 12192000"/>
              <a:gd name="connsiteY229" fmla="*/ 44316 h 4999978"/>
              <a:gd name="connsiteX230" fmla="*/ 3564889 w 12192000"/>
              <a:gd name="connsiteY230" fmla="*/ 57394 h 4999978"/>
              <a:gd name="connsiteX231" fmla="*/ 3614922 w 12192000"/>
              <a:gd name="connsiteY231" fmla="*/ 61804 h 4999978"/>
              <a:gd name="connsiteX232" fmla="*/ 3635506 w 12192000"/>
              <a:gd name="connsiteY232" fmla="*/ 65718 h 4999978"/>
              <a:gd name="connsiteX233" fmla="*/ 3646525 w 12192000"/>
              <a:gd name="connsiteY233" fmla="*/ 69193 h 4999978"/>
              <a:gd name="connsiteX234" fmla="*/ 3647224 w 12192000"/>
              <a:gd name="connsiteY234" fmla="*/ 70303 h 4999978"/>
              <a:gd name="connsiteX235" fmla="*/ 3683100 w 12192000"/>
              <a:gd name="connsiteY235" fmla="*/ 64109 h 4999978"/>
              <a:gd name="connsiteX236" fmla="*/ 3687901 w 12192000"/>
              <a:gd name="connsiteY236" fmla="*/ 65372 h 4999978"/>
              <a:gd name="connsiteX237" fmla="*/ 3711234 w 12192000"/>
              <a:gd name="connsiteY237" fmla="*/ 58665 h 4999978"/>
              <a:gd name="connsiteX238" fmla="*/ 3723318 w 12192000"/>
              <a:gd name="connsiteY238" fmla="*/ 56625 h 4999978"/>
              <a:gd name="connsiteX239" fmla="*/ 3726677 w 12192000"/>
              <a:gd name="connsiteY239" fmla="*/ 53112 h 4999978"/>
              <a:gd name="connsiteX240" fmla="*/ 3744535 w 12192000"/>
              <a:gd name="connsiteY240" fmla="*/ 51590 h 4999978"/>
              <a:gd name="connsiteX241" fmla="*/ 3746608 w 12192000"/>
              <a:gd name="connsiteY241" fmla="*/ 52522 h 4999978"/>
              <a:gd name="connsiteX242" fmla="*/ 3761262 w 12192000"/>
              <a:gd name="connsiteY242" fmla="*/ 47147 h 4999978"/>
              <a:gd name="connsiteX243" fmla="*/ 3803931 w 12192000"/>
              <a:gd name="connsiteY243" fmla="*/ 49309 h 4999978"/>
              <a:gd name="connsiteX244" fmla="*/ 3925626 w 12192000"/>
              <a:gd name="connsiteY244" fmla="*/ 40301 h 4999978"/>
              <a:gd name="connsiteX245" fmla="*/ 4033324 w 12192000"/>
              <a:gd name="connsiteY245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399528 w 12192000"/>
              <a:gd name="connsiteY42" fmla="*/ 196715 h 4999978"/>
              <a:gd name="connsiteX43" fmla="*/ 5492371 w 12192000"/>
              <a:gd name="connsiteY43" fmla="*/ 230923 h 4999978"/>
              <a:gd name="connsiteX44" fmla="*/ 5640913 w 12192000"/>
              <a:gd name="connsiteY44" fmla="*/ 239810 h 4999978"/>
              <a:gd name="connsiteX45" fmla="*/ 5877770 w 12192000"/>
              <a:gd name="connsiteY45" fmla="*/ 283747 h 4999978"/>
              <a:gd name="connsiteX46" fmla="*/ 5989615 w 12192000"/>
              <a:gd name="connsiteY46" fmla="*/ 306445 h 4999978"/>
              <a:gd name="connsiteX47" fmla="*/ 5996857 w 12192000"/>
              <a:gd name="connsiteY47" fmla="*/ 310331 h 4999978"/>
              <a:gd name="connsiteX48" fmla="*/ 6037387 w 12192000"/>
              <a:gd name="connsiteY48" fmla="*/ 299308 h 4999978"/>
              <a:gd name="connsiteX49" fmla="*/ 6113074 w 12192000"/>
              <a:gd name="connsiteY49" fmla="*/ 312627 h 4999978"/>
              <a:gd name="connsiteX50" fmla="*/ 6280929 w 12192000"/>
              <a:gd name="connsiteY50" fmla="*/ 337226 h 4999978"/>
              <a:gd name="connsiteX51" fmla="*/ 6298665 w 12192000"/>
              <a:gd name="connsiteY51" fmla="*/ 329713 h 4999978"/>
              <a:gd name="connsiteX52" fmla="*/ 6317326 w 12192000"/>
              <a:gd name="connsiteY52" fmla="*/ 326576 h 4999978"/>
              <a:gd name="connsiteX53" fmla="*/ 6319212 w 12192000"/>
              <a:gd name="connsiteY53" fmla="*/ 327786 h 4999978"/>
              <a:gd name="connsiteX54" fmla="*/ 6339724 w 12192000"/>
              <a:gd name="connsiteY54" fmla="*/ 328880 h 4999978"/>
              <a:gd name="connsiteX55" fmla="*/ 6345010 w 12192000"/>
              <a:gd name="connsiteY55" fmla="*/ 325930 h 4999978"/>
              <a:gd name="connsiteX56" fmla="*/ 6359332 w 12192000"/>
              <a:gd name="connsiteY56" fmla="*/ 325681 h 4999978"/>
              <a:gd name="connsiteX57" fmla="*/ 6388220 w 12192000"/>
              <a:gd name="connsiteY57" fmla="*/ 322496 h 4999978"/>
              <a:gd name="connsiteX58" fmla="*/ 6392994 w 12192000"/>
              <a:gd name="connsiteY58" fmla="*/ 324426 h 4999978"/>
              <a:gd name="connsiteX59" fmla="*/ 6435581 w 12192000"/>
              <a:gd name="connsiteY59" fmla="*/ 323557 h 4999978"/>
              <a:gd name="connsiteX60" fmla="*/ 6435870 w 12192000"/>
              <a:gd name="connsiteY60" fmla="*/ 324745 h 4999978"/>
              <a:gd name="connsiteX61" fmla="*/ 6446571 w 12192000"/>
              <a:gd name="connsiteY61" fmla="*/ 329739 h 4999978"/>
              <a:gd name="connsiteX62" fmla="*/ 6467701 w 12192000"/>
              <a:gd name="connsiteY62" fmla="*/ 336547 h 4999978"/>
              <a:gd name="connsiteX63" fmla="*/ 6512727 w 12192000"/>
              <a:gd name="connsiteY63" fmla="*/ 367087 h 4999978"/>
              <a:gd name="connsiteX64" fmla="*/ 6557094 w 12192000"/>
              <a:gd name="connsiteY64" fmla="*/ 366314 h 4999978"/>
              <a:gd name="connsiteX65" fmla="*/ 6565879 w 12192000"/>
              <a:gd name="connsiteY65" fmla="*/ 366812 h 4999978"/>
              <a:gd name="connsiteX66" fmla="*/ 6565997 w 12192000"/>
              <a:gd name="connsiteY66" fmla="*/ 367092 h 4999978"/>
              <a:gd name="connsiteX67" fmla="*/ 6575147 w 12192000"/>
              <a:gd name="connsiteY67" fmla="*/ 368156 h 4999978"/>
              <a:gd name="connsiteX68" fmla="*/ 6581899 w 12192000"/>
              <a:gd name="connsiteY68" fmla="*/ 367720 h 4999978"/>
              <a:gd name="connsiteX69" fmla="*/ 6598943 w 12192000"/>
              <a:gd name="connsiteY69" fmla="*/ 368688 h 4999978"/>
              <a:gd name="connsiteX70" fmla="*/ 6604421 w 12192000"/>
              <a:gd name="connsiteY70" fmla="*/ 370815 h 4999978"/>
              <a:gd name="connsiteX71" fmla="*/ 6606035 w 12192000"/>
              <a:gd name="connsiteY71" fmla="*/ 374247 h 4999978"/>
              <a:gd name="connsiteX72" fmla="*/ 6607669 w 12192000"/>
              <a:gd name="connsiteY72" fmla="*/ 373968 h 4999978"/>
              <a:gd name="connsiteX73" fmla="*/ 6637532 w 12192000"/>
              <a:gd name="connsiteY73" fmla="*/ 384907 h 4999978"/>
              <a:gd name="connsiteX74" fmla="*/ 6706880 w 12192000"/>
              <a:gd name="connsiteY74" fmla="*/ 399163 h 4999978"/>
              <a:gd name="connsiteX75" fmla="*/ 6747500 w 12192000"/>
              <a:gd name="connsiteY75" fmla="*/ 403168 h 4999978"/>
              <a:gd name="connsiteX76" fmla="*/ 6857783 w 12192000"/>
              <a:gd name="connsiteY76" fmla="*/ 418687 h 4999978"/>
              <a:gd name="connsiteX77" fmla="*/ 6967720 w 12192000"/>
              <a:gd name="connsiteY77" fmla="*/ 437721 h 4999978"/>
              <a:gd name="connsiteX78" fmla="*/ 7018394 w 12192000"/>
              <a:gd name="connsiteY78" fmla="*/ 466613 h 4999978"/>
              <a:gd name="connsiteX79" fmla="*/ 7024679 w 12192000"/>
              <a:gd name="connsiteY79" fmla="*/ 467750 h 4999978"/>
              <a:gd name="connsiteX80" fmla="*/ 7041715 w 12192000"/>
              <a:gd name="connsiteY80" fmla="*/ 465902 h 4999978"/>
              <a:gd name="connsiteX81" fmla="*/ 7048103 w 12192000"/>
              <a:gd name="connsiteY81" fmla="*/ 464392 h 4999978"/>
              <a:gd name="connsiteX82" fmla="*/ 7057490 w 12192000"/>
              <a:gd name="connsiteY82" fmla="*/ 463917 h 4999978"/>
              <a:gd name="connsiteX83" fmla="*/ 7057730 w 12192000"/>
              <a:gd name="connsiteY83" fmla="*/ 464165 h 4999978"/>
              <a:gd name="connsiteX84" fmla="*/ 7066511 w 12192000"/>
              <a:gd name="connsiteY84" fmla="*/ 463214 h 4999978"/>
              <a:gd name="connsiteX85" fmla="*/ 7109401 w 12192000"/>
              <a:gd name="connsiteY85" fmla="*/ 455268 h 4999978"/>
              <a:gd name="connsiteX86" fmla="*/ 7166830 w 12192000"/>
              <a:gd name="connsiteY86" fmla="*/ 477037 h 4999978"/>
              <a:gd name="connsiteX87" fmla="*/ 7190442 w 12192000"/>
              <a:gd name="connsiteY87" fmla="*/ 480090 h 4999978"/>
              <a:gd name="connsiteX88" fmla="*/ 7203083 w 12192000"/>
              <a:gd name="connsiteY88" fmla="*/ 483106 h 4999978"/>
              <a:gd name="connsiteX89" fmla="*/ 7203894 w 12192000"/>
              <a:gd name="connsiteY89" fmla="*/ 484190 h 4999978"/>
              <a:gd name="connsiteX90" fmla="*/ 7245004 w 12192000"/>
              <a:gd name="connsiteY90" fmla="*/ 476444 h 4999978"/>
              <a:gd name="connsiteX91" fmla="*/ 7250514 w 12192000"/>
              <a:gd name="connsiteY91" fmla="*/ 477506 h 4999978"/>
              <a:gd name="connsiteX92" fmla="*/ 7277246 w 12192000"/>
              <a:gd name="connsiteY92" fmla="*/ 469782 h 4999978"/>
              <a:gd name="connsiteX93" fmla="*/ 7291092 w 12192000"/>
              <a:gd name="connsiteY93" fmla="*/ 467217 h 4999978"/>
              <a:gd name="connsiteX94" fmla="*/ 7294933 w 12192000"/>
              <a:gd name="connsiteY94" fmla="*/ 463549 h 4999978"/>
              <a:gd name="connsiteX95" fmla="*/ 7315408 w 12192000"/>
              <a:gd name="connsiteY95" fmla="*/ 461260 h 4999978"/>
              <a:gd name="connsiteX96" fmla="*/ 7317786 w 12192000"/>
              <a:gd name="connsiteY96" fmla="*/ 462106 h 4999978"/>
              <a:gd name="connsiteX97" fmla="*/ 7334572 w 12192000"/>
              <a:gd name="connsiteY97" fmla="*/ 456088 h 4999978"/>
              <a:gd name="connsiteX98" fmla="*/ 7348520 w 12192000"/>
              <a:gd name="connsiteY98" fmla="*/ 446050 h 4999978"/>
              <a:gd name="connsiteX99" fmla="*/ 7522997 w 12192000"/>
              <a:gd name="connsiteY99" fmla="*/ 442209 h 4999978"/>
              <a:gd name="connsiteX100" fmla="*/ 7686985 w 12192000"/>
              <a:gd name="connsiteY100" fmla="*/ 419805 h 4999978"/>
              <a:gd name="connsiteX101" fmla="*/ 7854068 w 12192000"/>
              <a:gd name="connsiteY101" fmla="*/ 409774 h 4999978"/>
              <a:gd name="connsiteX102" fmla="*/ 8034165 w 12192000"/>
              <a:gd name="connsiteY102" fmla="*/ 391699 h 4999978"/>
              <a:gd name="connsiteX103" fmla="*/ 8094381 w 12192000"/>
              <a:gd name="connsiteY103" fmla="*/ 395718 h 4999978"/>
              <a:gd name="connsiteX104" fmla="*/ 8146898 w 12192000"/>
              <a:gd name="connsiteY104" fmla="*/ 378558 h 4999978"/>
              <a:gd name="connsiteX105" fmla="*/ 8168993 w 12192000"/>
              <a:gd name="connsiteY105" fmla="*/ 384830 h 4999978"/>
              <a:gd name="connsiteX106" fmla="*/ 8172809 w 12192000"/>
              <a:gd name="connsiteY106" fmla="*/ 386137 h 4999978"/>
              <a:gd name="connsiteX107" fmla="*/ 8187962 w 12192000"/>
              <a:gd name="connsiteY107" fmla="*/ 386433 h 4999978"/>
              <a:gd name="connsiteX108" fmla="*/ 8192382 w 12192000"/>
              <a:gd name="connsiteY108" fmla="*/ 392692 h 4999978"/>
              <a:gd name="connsiteX109" fmla="*/ 8375192 w 12192000"/>
              <a:gd name="connsiteY109" fmla="*/ 383879 h 4999978"/>
              <a:gd name="connsiteX110" fmla="*/ 8454377 w 12192000"/>
              <a:gd name="connsiteY110" fmla="*/ 380331 h 4999978"/>
              <a:gd name="connsiteX111" fmla="*/ 8484740 w 12192000"/>
              <a:gd name="connsiteY111" fmla="*/ 385159 h 4999978"/>
              <a:gd name="connsiteX112" fmla="*/ 8601673 w 12192000"/>
              <a:gd name="connsiteY112" fmla="*/ 397101 h 4999978"/>
              <a:gd name="connsiteX113" fmla="*/ 8701676 w 12192000"/>
              <a:gd name="connsiteY113" fmla="*/ 401351 h 4999978"/>
              <a:gd name="connsiteX114" fmla="*/ 8773288 w 12192000"/>
              <a:gd name="connsiteY114" fmla="*/ 378077 h 4999978"/>
              <a:gd name="connsiteX115" fmla="*/ 8779909 w 12192000"/>
              <a:gd name="connsiteY115" fmla="*/ 382446 h 4999978"/>
              <a:gd name="connsiteX116" fmla="*/ 8829932 w 12192000"/>
              <a:gd name="connsiteY116" fmla="*/ 379243 h 4999978"/>
              <a:gd name="connsiteX117" fmla="*/ 9003386 w 12192000"/>
              <a:gd name="connsiteY117" fmla="*/ 336242 h 4999978"/>
              <a:gd name="connsiteX118" fmla="*/ 9101185 w 12192000"/>
              <a:gd name="connsiteY118" fmla="*/ 330862 h 4999978"/>
              <a:gd name="connsiteX119" fmla="*/ 9136185 w 12192000"/>
              <a:gd name="connsiteY119" fmla="*/ 334078 h 4999978"/>
              <a:gd name="connsiteX120" fmla="*/ 9194801 w 12192000"/>
              <a:gd name="connsiteY120" fmla="*/ 339149 h 4999978"/>
              <a:gd name="connsiteX121" fmla="*/ 9239316 w 12192000"/>
              <a:gd name="connsiteY121" fmla="*/ 355558 h 4999978"/>
              <a:gd name="connsiteX122" fmla="*/ 9288052 w 12192000"/>
              <a:gd name="connsiteY122" fmla="*/ 354796 h 4999978"/>
              <a:gd name="connsiteX123" fmla="*/ 9298465 w 12192000"/>
              <a:gd name="connsiteY123" fmla="*/ 338296 h 4999978"/>
              <a:gd name="connsiteX124" fmla="*/ 9350892 w 12192000"/>
              <a:gd name="connsiteY124" fmla="*/ 342778 h 4999978"/>
              <a:gd name="connsiteX125" fmla="*/ 9430522 w 12192000"/>
              <a:gd name="connsiteY125" fmla="*/ 351368 h 4999978"/>
              <a:gd name="connsiteX126" fmla="*/ 9476215 w 12192000"/>
              <a:gd name="connsiteY126" fmla="*/ 352107 h 4999978"/>
              <a:gd name="connsiteX127" fmla="*/ 9601276 w 12192000"/>
              <a:gd name="connsiteY127" fmla="*/ 358704 h 4999978"/>
              <a:gd name="connsiteX128" fmla="*/ 9726733 w 12192000"/>
              <a:gd name="connsiteY128" fmla="*/ 368801 h 4999978"/>
              <a:gd name="connsiteX129" fmla="*/ 9802144 w 12192000"/>
              <a:gd name="connsiteY129" fmla="*/ 394479 h 4999978"/>
              <a:gd name="connsiteX130" fmla="*/ 9905153 w 12192000"/>
              <a:gd name="connsiteY130" fmla="*/ 400650 h 4999978"/>
              <a:gd name="connsiteX131" fmla="*/ 9922553 w 12192000"/>
              <a:gd name="connsiteY131" fmla="*/ 404569 h 4999978"/>
              <a:gd name="connsiteX132" fmla="*/ 10044658 w 12192000"/>
              <a:gd name="connsiteY132" fmla="*/ 418077 h 4999978"/>
              <a:gd name="connsiteX133" fmla="*/ 10184585 w 12192000"/>
              <a:gd name="connsiteY133" fmla="*/ 407138 h 4999978"/>
              <a:gd name="connsiteX134" fmla="*/ 10366435 w 12192000"/>
              <a:gd name="connsiteY134" fmla="*/ 462428 h 4999978"/>
              <a:gd name="connsiteX135" fmla="*/ 10688220 w 12192000"/>
              <a:gd name="connsiteY135" fmla="*/ 542258 h 4999978"/>
              <a:gd name="connsiteX136" fmla="*/ 11026690 w 12192000"/>
              <a:gd name="connsiteY136" fmla="*/ 550681 h 4999978"/>
              <a:gd name="connsiteX137" fmla="*/ 11113779 w 12192000"/>
              <a:gd name="connsiteY137" fmla="*/ 533868 h 4999978"/>
              <a:gd name="connsiteX138" fmla="*/ 11369556 w 12192000"/>
              <a:gd name="connsiteY138" fmla="*/ 491719 h 4999978"/>
              <a:gd name="connsiteX139" fmla="*/ 11623342 w 12192000"/>
              <a:gd name="connsiteY139" fmla="*/ 388428 h 4999978"/>
              <a:gd name="connsiteX140" fmla="*/ 11786511 w 12192000"/>
              <a:gd name="connsiteY140" fmla="*/ 358390 h 4999978"/>
              <a:gd name="connsiteX141" fmla="*/ 11862577 w 12192000"/>
              <a:gd name="connsiteY141" fmla="*/ 330549 h 4999978"/>
              <a:gd name="connsiteX142" fmla="*/ 11916612 w 12192000"/>
              <a:gd name="connsiteY142" fmla="*/ 323810 h 4999978"/>
              <a:gd name="connsiteX143" fmla="*/ 11948830 w 12192000"/>
              <a:gd name="connsiteY143" fmla="*/ 318062 h 4999978"/>
              <a:gd name="connsiteX144" fmla="*/ 12001583 w 12192000"/>
              <a:gd name="connsiteY144" fmla="*/ 279643 h 4999978"/>
              <a:gd name="connsiteX145" fmla="*/ 12174977 w 12192000"/>
              <a:gd name="connsiteY145" fmla="*/ 264652 h 4999978"/>
              <a:gd name="connsiteX146" fmla="*/ 12192000 w 12192000"/>
              <a:gd name="connsiteY146" fmla="*/ 256549 h 4999978"/>
              <a:gd name="connsiteX147" fmla="*/ 12192000 w 12192000"/>
              <a:gd name="connsiteY147" fmla="*/ 4999978 h 4999978"/>
              <a:gd name="connsiteX148" fmla="*/ 0 w 12192000"/>
              <a:gd name="connsiteY148" fmla="*/ 4999978 h 4999978"/>
              <a:gd name="connsiteX149" fmla="*/ 0 w 12192000"/>
              <a:gd name="connsiteY149" fmla="*/ 617449 h 4999978"/>
              <a:gd name="connsiteX150" fmla="*/ 11075 w 12192000"/>
              <a:gd name="connsiteY150" fmla="*/ 615178 h 4999978"/>
              <a:gd name="connsiteX151" fmla="*/ 44061 w 12192000"/>
              <a:gd name="connsiteY151" fmla="*/ 608596 h 4999978"/>
              <a:gd name="connsiteX152" fmla="*/ 136694 w 12192000"/>
              <a:gd name="connsiteY152" fmla="*/ 556415 h 4999978"/>
              <a:gd name="connsiteX153" fmla="*/ 170342 w 12192000"/>
              <a:gd name="connsiteY153" fmla="*/ 551077 h 4999978"/>
              <a:gd name="connsiteX154" fmla="*/ 168955 w 12192000"/>
              <a:gd name="connsiteY154" fmla="*/ 542164 h 4999978"/>
              <a:gd name="connsiteX155" fmla="*/ 181474 w 12192000"/>
              <a:gd name="connsiteY155" fmla="*/ 541281 h 4999978"/>
              <a:gd name="connsiteX156" fmla="*/ 209440 w 12192000"/>
              <a:gd name="connsiteY156" fmla="*/ 540561 h 4999978"/>
              <a:gd name="connsiteX157" fmla="*/ 293152 w 12192000"/>
              <a:gd name="connsiteY157" fmla="*/ 536576 h 4999978"/>
              <a:gd name="connsiteX158" fmla="*/ 315693 w 12192000"/>
              <a:gd name="connsiteY158" fmla="*/ 519030 h 4999978"/>
              <a:gd name="connsiteX159" fmla="*/ 337305 w 12192000"/>
              <a:gd name="connsiteY159" fmla="*/ 518372 h 4999978"/>
              <a:gd name="connsiteX160" fmla="*/ 462252 w 12192000"/>
              <a:gd name="connsiteY160" fmla="*/ 493151 h 4999978"/>
              <a:gd name="connsiteX161" fmla="*/ 479457 w 12192000"/>
              <a:gd name="connsiteY161" fmla="*/ 491123 h 4999978"/>
              <a:gd name="connsiteX162" fmla="*/ 488653 w 12192000"/>
              <a:gd name="connsiteY162" fmla="*/ 483257 h 4999978"/>
              <a:gd name="connsiteX163" fmla="*/ 522053 w 12192000"/>
              <a:gd name="connsiteY163" fmla="*/ 481125 h 4999978"/>
              <a:gd name="connsiteX164" fmla="*/ 523520 w 12192000"/>
              <a:gd name="connsiteY164" fmla="*/ 476713 h 4999978"/>
              <a:gd name="connsiteX165" fmla="*/ 632714 w 12192000"/>
              <a:gd name="connsiteY165" fmla="*/ 437101 h 4999978"/>
              <a:gd name="connsiteX166" fmla="*/ 651426 w 12192000"/>
              <a:gd name="connsiteY166" fmla="*/ 430544 h 4999978"/>
              <a:gd name="connsiteX167" fmla="*/ 667724 w 12192000"/>
              <a:gd name="connsiteY167" fmla="*/ 432138 h 4999978"/>
              <a:gd name="connsiteX168" fmla="*/ 757679 w 12192000"/>
              <a:gd name="connsiteY168" fmla="*/ 425145 h 4999978"/>
              <a:gd name="connsiteX169" fmla="*/ 779159 w 12192000"/>
              <a:gd name="connsiteY169" fmla="*/ 428059 h 4999978"/>
              <a:gd name="connsiteX170" fmla="*/ 788293 w 12192000"/>
              <a:gd name="connsiteY170" fmla="*/ 434863 h 4999978"/>
              <a:gd name="connsiteX171" fmla="*/ 822923 w 12192000"/>
              <a:gd name="connsiteY171" fmla="*/ 421074 h 4999978"/>
              <a:gd name="connsiteX172" fmla="*/ 876559 w 12192000"/>
              <a:gd name="connsiteY172" fmla="*/ 411088 h 4999978"/>
              <a:gd name="connsiteX173" fmla="*/ 902011 w 12192000"/>
              <a:gd name="connsiteY173" fmla="*/ 404118 h 4999978"/>
              <a:gd name="connsiteX174" fmla="*/ 922715 w 12192000"/>
              <a:gd name="connsiteY174" fmla="*/ 407699 h 4999978"/>
              <a:gd name="connsiteX175" fmla="*/ 1040139 w 12192000"/>
              <a:gd name="connsiteY175" fmla="*/ 406590 h 4999978"/>
              <a:gd name="connsiteX176" fmla="*/ 1067251 w 12192000"/>
              <a:gd name="connsiteY176" fmla="*/ 412384 h 4999978"/>
              <a:gd name="connsiteX177" fmla="*/ 1080272 w 12192000"/>
              <a:gd name="connsiteY177" fmla="*/ 424669 h 4999978"/>
              <a:gd name="connsiteX178" fmla="*/ 1090219 w 12192000"/>
              <a:gd name="connsiteY178" fmla="*/ 420026 h 4999978"/>
              <a:gd name="connsiteX179" fmla="*/ 1161226 w 12192000"/>
              <a:gd name="connsiteY179" fmla="*/ 418304 h 4999978"/>
              <a:gd name="connsiteX180" fmla="*/ 1207525 w 12192000"/>
              <a:gd name="connsiteY180" fmla="*/ 416039 h 4999978"/>
              <a:gd name="connsiteX181" fmla="*/ 1295331 w 12192000"/>
              <a:gd name="connsiteY181" fmla="*/ 402182 h 4999978"/>
              <a:gd name="connsiteX182" fmla="*/ 1347118 w 12192000"/>
              <a:gd name="connsiteY182" fmla="*/ 399704 h 4999978"/>
              <a:gd name="connsiteX183" fmla="*/ 1378108 w 12192000"/>
              <a:gd name="connsiteY183" fmla="*/ 398410 h 4999978"/>
              <a:gd name="connsiteX184" fmla="*/ 1459192 w 12192000"/>
              <a:gd name="connsiteY184" fmla="*/ 380919 h 4999978"/>
              <a:gd name="connsiteX185" fmla="*/ 1590120 w 12192000"/>
              <a:gd name="connsiteY185" fmla="*/ 317608 h 4999978"/>
              <a:gd name="connsiteX186" fmla="*/ 1631417 w 12192000"/>
              <a:gd name="connsiteY186" fmla="*/ 308227 h 4999978"/>
              <a:gd name="connsiteX187" fmla="*/ 1638727 w 12192000"/>
              <a:gd name="connsiteY187" fmla="*/ 311610 h 4999978"/>
              <a:gd name="connsiteX188" fmla="*/ 1844438 w 12192000"/>
              <a:gd name="connsiteY188" fmla="*/ 271304 h 4999978"/>
              <a:gd name="connsiteX189" fmla="*/ 1881324 w 12192000"/>
              <a:gd name="connsiteY189" fmla="*/ 268497 h 4999978"/>
              <a:gd name="connsiteX190" fmla="*/ 1908999 w 12192000"/>
              <a:gd name="connsiteY190" fmla="*/ 269338 h 4999978"/>
              <a:gd name="connsiteX191" fmla="*/ 1974956 w 12192000"/>
              <a:gd name="connsiteY191" fmla="*/ 255958 h 4999978"/>
              <a:gd name="connsiteX192" fmla="*/ 2082409 w 12192000"/>
              <a:gd name="connsiteY192" fmla="*/ 227290 h 4999978"/>
              <a:gd name="connsiteX193" fmla="*/ 2105639 w 12192000"/>
              <a:gd name="connsiteY193" fmla="*/ 222648 h 4999978"/>
              <a:gd name="connsiteX194" fmla="*/ 2126992 w 12192000"/>
              <a:gd name="connsiteY194" fmla="*/ 224468 h 4999978"/>
              <a:gd name="connsiteX195" fmla="*/ 2133154 w 12192000"/>
              <a:gd name="connsiteY195" fmla="*/ 229952 h 4999978"/>
              <a:gd name="connsiteX196" fmla="*/ 2146154 w 12192000"/>
              <a:gd name="connsiteY196" fmla="*/ 228332 h 4999978"/>
              <a:gd name="connsiteX197" fmla="*/ 2149901 w 12192000"/>
              <a:gd name="connsiteY197" fmla="*/ 229116 h 4999978"/>
              <a:gd name="connsiteX198" fmla="*/ 2171100 w 12192000"/>
              <a:gd name="connsiteY198" fmla="*/ 232389 h 4999978"/>
              <a:gd name="connsiteX199" fmla="*/ 2209148 w 12192000"/>
              <a:gd name="connsiteY199" fmla="*/ 209225 h 4999978"/>
              <a:gd name="connsiteX200" fmla="*/ 2261889 w 12192000"/>
              <a:gd name="connsiteY200" fmla="*/ 205532 h 4999978"/>
              <a:gd name="connsiteX201" fmla="*/ 2452315 w 12192000"/>
              <a:gd name="connsiteY201" fmla="*/ 152899 h 4999978"/>
              <a:gd name="connsiteX202" fmla="*/ 2495330 w 12192000"/>
              <a:gd name="connsiteY202" fmla="*/ 142101 h 4999978"/>
              <a:gd name="connsiteX203" fmla="*/ 2665623 w 12192000"/>
              <a:gd name="connsiteY203" fmla="*/ 96394 h 4999978"/>
              <a:gd name="connsiteX204" fmla="*/ 2763332 w 12192000"/>
              <a:gd name="connsiteY204" fmla="*/ 74831 h 4999978"/>
              <a:gd name="connsiteX205" fmla="*/ 2843870 w 12192000"/>
              <a:gd name="connsiteY205" fmla="*/ 47507 h 4999978"/>
              <a:gd name="connsiteX206" fmla="*/ 2862745 w 12192000"/>
              <a:gd name="connsiteY206" fmla="*/ 43242 h 4999978"/>
              <a:gd name="connsiteX207" fmla="*/ 2864596 w 12192000"/>
              <a:gd name="connsiteY207" fmla="*/ 39218 h 4999978"/>
              <a:gd name="connsiteX208" fmla="*/ 2875381 w 12192000"/>
              <a:gd name="connsiteY208" fmla="*/ 35003 h 4999978"/>
              <a:gd name="connsiteX209" fmla="*/ 2895139 w 12192000"/>
              <a:gd name="connsiteY209" fmla="*/ 24186 h 4999978"/>
              <a:gd name="connsiteX210" fmla="*/ 2932205 w 12192000"/>
              <a:gd name="connsiteY210" fmla="*/ 11873 h 4999978"/>
              <a:gd name="connsiteX211" fmla="*/ 2933310 w 12192000"/>
              <a:gd name="connsiteY211" fmla="*/ 12816 h 4999978"/>
              <a:gd name="connsiteX212" fmla="*/ 2945218 w 12192000"/>
              <a:gd name="connsiteY212" fmla="*/ 14141 h 4999978"/>
              <a:gd name="connsiteX213" fmla="*/ 2966465 w 12192000"/>
              <a:gd name="connsiteY213" fmla="*/ 14117 h 4999978"/>
              <a:gd name="connsiteX214" fmla="*/ 3016048 w 12192000"/>
              <a:gd name="connsiteY214" fmla="*/ 12381 h 4999978"/>
              <a:gd name="connsiteX215" fmla="*/ 3057077 w 12192000"/>
              <a:gd name="connsiteY215" fmla="*/ 14845 h 4999978"/>
              <a:gd name="connsiteX216" fmla="*/ 3148105 w 12192000"/>
              <a:gd name="connsiteY216" fmla="*/ 30648 h 4999978"/>
              <a:gd name="connsiteX217" fmla="*/ 3251671 w 12192000"/>
              <a:gd name="connsiteY217" fmla="*/ 31575 h 4999978"/>
              <a:gd name="connsiteX218" fmla="*/ 3351400 w 12192000"/>
              <a:gd name="connsiteY218" fmla="*/ 32687 h 4999978"/>
              <a:gd name="connsiteX219" fmla="*/ 3387481 w 12192000"/>
              <a:gd name="connsiteY219" fmla="*/ 31443 h 4999978"/>
              <a:gd name="connsiteX220" fmla="*/ 3451923 w 12192000"/>
              <a:gd name="connsiteY220" fmla="*/ 36482 h 4999978"/>
              <a:gd name="connsiteX221" fmla="*/ 3481520 w 12192000"/>
              <a:gd name="connsiteY221" fmla="*/ 43287 h 4999978"/>
              <a:gd name="connsiteX222" fmla="*/ 3482804 w 12192000"/>
              <a:gd name="connsiteY222" fmla="*/ 42812 h 4999978"/>
              <a:gd name="connsiteX223" fmla="*/ 3485495 w 12192000"/>
              <a:gd name="connsiteY223" fmla="*/ 45921 h 4999978"/>
              <a:gd name="connsiteX224" fmla="*/ 3490972 w 12192000"/>
              <a:gd name="connsiteY224" fmla="*/ 47286 h 4999978"/>
              <a:gd name="connsiteX225" fmla="*/ 3505835 w 12192000"/>
              <a:gd name="connsiteY225" fmla="*/ 46077 h 4999978"/>
              <a:gd name="connsiteX226" fmla="*/ 3511410 w 12192000"/>
              <a:gd name="connsiteY226" fmla="*/ 44808 h 4999978"/>
              <a:gd name="connsiteX227" fmla="*/ 3519598 w 12192000"/>
              <a:gd name="connsiteY227" fmla="*/ 44683 h 4999978"/>
              <a:gd name="connsiteX228" fmla="*/ 3519807 w 12192000"/>
              <a:gd name="connsiteY228" fmla="*/ 44938 h 4999978"/>
              <a:gd name="connsiteX229" fmla="*/ 3527466 w 12192000"/>
              <a:gd name="connsiteY229" fmla="*/ 44316 h 4999978"/>
              <a:gd name="connsiteX230" fmla="*/ 3564889 w 12192000"/>
              <a:gd name="connsiteY230" fmla="*/ 57394 h 4999978"/>
              <a:gd name="connsiteX231" fmla="*/ 3614922 w 12192000"/>
              <a:gd name="connsiteY231" fmla="*/ 61804 h 4999978"/>
              <a:gd name="connsiteX232" fmla="*/ 3635506 w 12192000"/>
              <a:gd name="connsiteY232" fmla="*/ 65718 h 4999978"/>
              <a:gd name="connsiteX233" fmla="*/ 3646525 w 12192000"/>
              <a:gd name="connsiteY233" fmla="*/ 69193 h 4999978"/>
              <a:gd name="connsiteX234" fmla="*/ 3647224 w 12192000"/>
              <a:gd name="connsiteY234" fmla="*/ 70303 h 4999978"/>
              <a:gd name="connsiteX235" fmla="*/ 3683100 w 12192000"/>
              <a:gd name="connsiteY235" fmla="*/ 64109 h 4999978"/>
              <a:gd name="connsiteX236" fmla="*/ 3687901 w 12192000"/>
              <a:gd name="connsiteY236" fmla="*/ 65372 h 4999978"/>
              <a:gd name="connsiteX237" fmla="*/ 3711234 w 12192000"/>
              <a:gd name="connsiteY237" fmla="*/ 58665 h 4999978"/>
              <a:gd name="connsiteX238" fmla="*/ 3723318 w 12192000"/>
              <a:gd name="connsiteY238" fmla="*/ 56625 h 4999978"/>
              <a:gd name="connsiteX239" fmla="*/ 3726677 w 12192000"/>
              <a:gd name="connsiteY239" fmla="*/ 53112 h 4999978"/>
              <a:gd name="connsiteX240" fmla="*/ 3744535 w 12192000"/>
              <a:gd name="connsiteY240" fmla="*/ 51590 h 4999978"/>
              <a:gd name="connsiteX241" fmla="*/ 3746608 w 12192000"/>
              <a:gd name="connsiteY241" fmla="*/ 52522 h 4999978"/>
              <a:gd name="connsiteX242" fmla="*/ 3761262 w 12192000"/>
              <a:gd name="connsiteY242" fmla="*/ 47147 h 4999978"/>
              <a:gd name="connsiteX243" fmla="*/ 3803931 w 12192000"/>
              <a:gd name="connsiteY243" fmla="*/ 49309 h 4999978"/>
              <a:gd name="connsiteX244" fmla="*/ 3925626 w 12192000"/>
              <a:gd name="connsiteY244" fmla="*/ 40301 h 4999978"/>
              <a:gd name="connsiteX245" fmla="*/ 4033324 w 12192000"/>
              <a:gd name="connsiteY245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41357 w 12192000"/>
              <a:gd name="connsiteY41" fmla="*/ 187975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67720 w 12192000"/>
              <a:gd name="connsiteY76" fmla="*/ 437721 h 4999978"/>
              <a:gd name="connsiteX77" fmla="*/ 7018394 w 12192000"/>
              <a:gd name="connsiteY77" fmla="*/ 466613 h 4999978"/>
              <a:gd name="connsiteX78" fmla="*/ 7024679 w 12192000"/>
              <a:gd name="connsiteY78" fmla="*/ 467750 h 4999978"/>
              <a:gd name="connsiteX79" fmla="*/ 7041715 w 12192000"/>
              <a:gd name="connsiteY79" fmla="*/ 465902 h 4999978"/>
              <a:gd name="connsiteX80" fmla="*/ 7048103 w 12192000"/>
              <a:gd name="connsiteY80" fmla="*/ 464392 h 4999978"/>
              <a:gd name="connsiteX81" fmla="*/ 7057490 w 12192000"/>
              <a:gd name="connsiteY81" fmla="*/ 463917 h 4999978"/>
              <a:gd name="connsiteX82" fmla="*/ 7057730 w 12192000"/>
              <a:gd name="connsiteY82" fmla="*/ 464165 h 4999978"/>
              <a:gd name="connsiteX83" fmla="*/ 7066511 w 12192000"/>
              <a:gd name="connsiteY83" fmla="*/ 463214 h 4999978"/>
              <a:gd name="connsiteX84" fmla="*/ 7109401 w 12192000"/>
              <a:gd name="connsiteY84" fmla="*/ 455268 h 4999978"/>
              <a:gd name="connsiteX85" fmla="*/ 7166830 w 12192000"/>
              <a:gd name="connsiteY85" fmla="*/ 477037 h 4999978"/>
              <a:gd name="connsiteX86" fmla="*/ 7190442 w 12192000"/>
              <a:gd name="connsiteY86" fmla="*/ 480090 h 4999978"/>
              <a:gd name="connsiteX87" fmla="*/ 7203083 w 12192000"/>
              <a:gd name="connsiteY87" fmla="*/ 483106 h 4999978"/>
              <a:gd name="connsiteX88" fmla="*/ 7203894 w 12192000"/>
              <a:gd name="connsiteY88" fmla="*/ 484190 h 4999978"/>
              <a:gd name="connsiteX89" fmla="*/ 7245004 w 12192000"/>
              <a:gd name="connsiteY89" fmla="*/ 476444 h 4999978"/>
              <a:gd name="connsiteX90" fmla="*/ 7250514 w 12192000"/>
              <a:gd name="connsiteY90" fmla="*/ 477506 h 4999978"/>
              <a:gd name="connsiteX91" fmla="*/ 7277246 w 12192000"/>
              <a:gd name="connsiteY91" fmla="*/ 469782 h 4999978"/>
              <a:gd name="connsiteX92" fmla="*/ 7291092 w 12192000"/>
              <a:gd name="connsiteY92" fmla="*/ 467217 h 4999978"/>
              <a:gd name="connsiteX93" fmla="*/ 7294933 w 12192000"/>
              <a:gd name="connsiteY93" fmla="*/ 463549 h 4999978"/>
              <a:gd name="connsiteX94" fmla="*/ 7315408 w 12192000"/>
              <a:gd name="connsiteY94" fmla="*/ 461260 h 4999978"/>
              <a:gd name="connsiteX95" fmla="*/ 7317786 w 12192000"/>
              <a:gd name="connsiteY95" fmla="*/ 462106 h 4999978"/>
              <a:gd name="connsiteX96" fmla="*/ 7334572 w 12192000"/>
              <a:gd name="connsiteY96" fmla="*/ 456088 h 4999978"/>
              <a:gd name="connsiteX97" fmla="*/ 7348520 w 12192000"/>
              <a:gd name="connsiteY97" fmla="*/ 446050 h 4999978"/>
              <a:gd name="connsiteX98" fmla="*/ 7522997 w 12192000"/>
              <a:gd name="connsiteY98" fmla="*/ 442209 h 4999978"/>
              <a:gd name="connsiteX99" fmla="*/ 7686985 w 12192000"/>
              <a:gd name="connsiteY99" fmla="*/ 419805 h 4999978"/>
              <a:gd name="connsiteX100" fmla="*/ 7854068 w 12192000"/>
              <a:gd name="connsiteY100" fmla="*/ 409774 h 4999978"/>
              <a:gd name="connsiteX101" fmla="*/ 8034165 w 12192000"/>
              <a:gd name="connsiteY101" fmla="*/ 391699 h 4999978"/>
              <a:gd name="connsiteX102" fmla="*/ 8094381 w 12192000"/>
              <a:gd name="connsiteY102" fmla="*/ 395718 h 4999978"/>
              <a:gd name="connsiteX103" fmla="*/ 8146898 w 12192000"/>
              <a:gd name="connsiteY103" fmla="*/ 378558 h 4999978"/>
              <a:gd name="connsiteX104" fmla="*/ 8168993 w 12192000"/>
              <a:gd name="connsiteY104" fmla="*/ 384830 h 4999978"/>
              <a:gd name="connsiteX105" fmla="*/ 8172809 w 12192000"/>
              <a:gd name="connsiteY105" fmla="*/ 386137 h 4999978"/>
              <a:gd name="connsiteX106" fmla="*/ 8187962 w 12192000"/>
              <a:gd name="connsiteY106" fmla="*/ 386433 h 4999978"/>
              <a:gd name="connsiteX107" fmla="*/ 8192382 w 12192000"/>
              <a:gd name="connsiteY107" fmla="*/ 392692 h 4999978"/>
              <a:gd name="connsiteX108" fmla="*/ 8375192 w 12192000"/>
              <a:gd name="connsiteY108" fmla="*/ 383879 h 4999978"/>
              <a:gd name="connsiteX109" fmla="*/ 8454377 w 12192000"/>
              <a:gd name="connsiteY109" fmla="*/ 380331 h 4999978"/>
              <a:gd name="connsiteX110" fmla="*/ 8484740 w 12192000"/>
              <a:gd name="connsiteY110" fmla="*/ 385159 h 4999978"/>
              <a:gd name="connsiteX111" fmla="*/ 8601673 w 12192000"/>
              <a:gd name="connsiteY111" fmla="*/ 397101 h 4999978"/>
              <a:gd name="connsiteX112" fmla="*/ 8701676 w 12192000"/>
              <a:gd name="connsiteY112" fmla="*/ 401351 h 4999978"/>
              <a:gd name="connsiteX113" fmla="*/ 8773288 w 12192000"/>
              <a:gd name="connsiteY113" fmla="*/ 378077 h 4999978"/>
              <a:gd name="connsiteX114" fmla="*/ 8779909 w 12192000"/>
              <a:gd name="connsiteY114" fmla="*/ 382446 h 4999978"/>
              <a:gd name="connsiteX115" fmla="*/ 8829932 w 12192000"/>
              <a:gd name="connsiteY115" fmla="*/ 379243 h 4999978"/>
              <a:gd name="connsiteX116" fmla="*/ 9003386 w 12192000"/>
              <a:gd name="connsiteY116" fmla="*/ 336242 h 4999978"/>
              <a:gd name="connsiteX117" fmla="*/ 9101185 w 12192000"/>
              <a:gd name="connsiteY117" fmla="*/ 330862 h 4999978"/>
              <a:gd name="connsiteX118" fmla="*/ 9136185 w 12192000"/>
              <a:gd name="connsiteY118" fmla="*/ 334078 h 4999978"/>
              <a:gd name="connsiteX119" fmla="*/ 9194801 w 12192000"/>
              <a:gd name="connsiteY119" fmla="*/ 339149 h 4999978"/>
              <a:gd name="connsiteX120" fmla="*/ 9239316 w 12192000"/>
              <a:gd name="connsiteY120" fmla="*/ 355558 h 4999978"/>
              <a:gd name="connsiteX121" fmla="*/ 9288052 w 12192000"/>
              <a:gd name="connsiteY121" fmla="*/ 354796 h 4999978"/>
              <a:gd name="connsiteX122" fmla="*/ 9298465 w 12192000"/>
              <a:gd name="connsiteY122" fmla="*/ 338296 h 4999978"/>
              <a:gd name="connsiteX123" fmla="*/ 9350892 w 12192000"/>
              <a:gd name="connsiteY123" fmla="*/ 342778 h 4999978"/>
              <a:gd name="connsiteX124" fmla="*/ 9430522 w 12192000"/>
              <a:gd name="connsiteY124" fmla="*/ 351368 h 4999978"/>
              <a:gd name="connsiteX125" fmla="*/ 9476215 w 12192000"/>
              <a:gd name="connsiteY125" fmla="*/ 352107 h 4999978"/>
              <a:gd name="connsiteX126" fmla="*/ 9601276 w 12192000"/>
              <a:gd name="connsiteY126" fmla="*/ 358704 h 4999978"/>
              <a:gd name="connsiteX127" fmla="*/ 9726733 w 12192000"/>
              <a:gd name="connsiteY127" fmla="*/ 368801 h 4999978"/>
              <a:gd name="connsiteX128" fmla="*/ 9802144 w 12192000"/>
              <a:gd name="connsiteY128" fmla="*/ 394479 h 4999978"/>
              <a:gd name="connsiteX129" fmla="*/ 9905153 w 12192000"/>
              <a:gd name="connsiteY129" fmla="*/ 400650 h 4999978"/>
              <a:gd name="connsiteX130" fmla="*/ 9922553 w 12192000"/>
              <a:gd name="connsiteY130" fmla="*/ 404569 h 4999978"/>
              <a:gd name="connsiteX131" fmla="*/ 10044658 w 12192000"/>
              <a:gd name="connsiteY131" fmla="*/ 418077 h 4999978"/>
              <a:gd name="connsiteX132" fmla="*/ 10184585 w 12192000"/>
              <a:gd name="connsiteY132" fmla="*/ 407138 h 4999978"/>
              <a:gd name="connsiteX133" fmla="*/ 10366435 w 12192000"/>
              <a:gd name="connsiteY133" fmla="*/ 462428 h 4999978"/>
              <a:gd name="connsiteX134" fmla="*/ 10688220 w 12192000"/>
              <a:gd name="connsiteY134" fmla="*/ 542258 h 4999978"/>
              <a:gd name="connsiteX135" fmla="*/ 11026690 w 12192000"/>
              <a:gd name="connsiteY135" fmla="*/ 550681 h 4999978"/>
              <a:gd name="connsiteX136" fmla="*/ 11113779 w 12192000"/>
              <a:gd name="connsiteY136" fmla="*/ 533868 h 4999978"/>
              <a:gd name="connsiteX137" fmla="*/ 11369556 w 12192000"/>
              <a:gd name="connsiteY137" fmla="*/ 491719 h 4999978"/>
              <a:gd name="connsiteX138" fmla="*/ 11623342 w 12192000"/>
              <a:gd name="connsiteY138" fmla="*/ 388428 h 4999978"/>
              <a:gd name="connsiteX139" fmla="*/ 11786511 w 12192000"/>
              <a:gd name="connsiteY139" fmla="*/ 358390 h 4999978"/>
              <a:gd name="connsiteX140" fmla="*/ 11862577 w 12192000"/>
              <a:gd name="connsiteY140" fmla="*/ 330549 h 4999978"/>
              <a:gd name="connsiteX141" fmla="*/ 11916612 w 12192000"/>
              <a:gd name="connsiteY141" fmla="*/ 323810 h 4999978"/>
              <a:gd name="connsiteX142" fmla="*/ 11948830 w 12192000"/>
              <a:gd name="connsiteY142" fmla="*/ 318062 h 4999978"/>
              <a:gd name="connsiteX143" fmla="*/ 12001583 w 12192000"/>
              <a:gd name="connsiteY143" fmla="*/ 279643 h 4999978"/>
              <a:gd name="connsiteX144" fmla="*/ 12174977 w 12192000"/>
              <a:gd name="connsiteY144" fmla="*/ 264652 h 4999978"/>
              <a:gd name="connsiteX145" fmla="*/ 12192000 w 12192000"/>
              <a:gd name="connsiteY145" fmla="*/ 256549 h 4999978"/>
              <a:gd name="connsiteX146" fmla="*/ 12192000 w 12192000"/>
              <a:gd name="connsiteY146" fmla="*/ 4999978 h 4999978"/>
              <a:gd name="connsiteX147" fmla="*/ 0 w 12192000"/>
              <a:gd name="connsiteY147" fmla="*/ 4999978 h 4999978"/>
              <a:gd name="connsiteX148" fmla="*/ 0 w 12192000"/>
              <a:gd name="connsiteY148" fmla="*/ 617449 h 4999978"/>
              <a:gd name="connsiteX149" fmla="*/ 11075 w 12192000"/>
              <a:gd name="connsiteY149" fmla="*/ 615178 h 4999978"/>
              <a:gd name="connsiteX150" fmla="*/ 44061 w 12192000"/>
              <a:gd name="connsiteY150" fmla="*/ 608596 h 4999978"/>
              <a:gd name="connsiteX151" fmla="*/ 136694 w 12192000"/>
              <a:gd name="connsiteY151" fmla="*/ 556415 h 4999978"/>
              <a:gd name="connsiteX152" fmla="*/ 170342 w 12192000"/>
              <a:gd name="connsiteY152" fmla="*/ 551077 h 4999978"/>
              <a:gd name="connsiteX153" fmla="*/ 168955 w 12192000"/>
              <a:gd name="connsiteY153" fmla="*/ 542164 h 4999978"/>
              <a:gd name="connsiteX154" fmla="*/ 181474 w 12192000"/>
              <a:gd name="connsiteY154" fmla="*/ 541281 h 4999978"/>
              <a:gd name="connsiteX155" fmla="*/ 209440 w 12192000"/>
              <a:gd name="connsiteY155" fmla="*/ 540561 h 4999978"/>
              <a:gd name="connsiteX156" fmla="*/ 293152 w 12192000"/>
              <a:gd name="connsiteY156" fmla="*/ 536576 h 4999978"/>
              <a:gd name="connsiteX157" fmla="*/ 315693 w 12192000"/>
              <a:gd name="connsiteY157" fmla="*/ 519030 h 4999978"/>
              <a:gd name="connsiteX158" fmla="*/ 337305 w 12192000"/>
              <a:gd name="connsiteY158" fmla="*/ 518372 h 4999978"/>
              <a:gd name="connsiteX159" fmla="*/ 462252 w 12192000"/>
              <a:gd name="connsiteY159" fmla="*/ 493151 h 4999978"/>
              <a:gd name="connsiteX160" fmla="*/ 479457 w 12192000"/>
              <a:gd name="connsiteY160" fmla="*/ 491123 h 4999978"/>
              <a:gd name="connsiteX161" fmla="*/ 488653 w 12192000"/>
              <a:gd name="connsiteY161" fmla="*/ 483257 h 4999978"/>
              <a:gd name="connsiteX162" fmla="*/ 522053 w 12192000"/>
              <a:gd name="connsiteY162" fmla="*/ 481125 h 4999978"/>
              <a:gd name="connsiteX163" fmla="*/ 523520 w 12192000"/>
              <a:gd name="connsiteY163" fmla="*/ 476713 h 4999978"/>
              <a:gd name="connsiteX164" fmla="*/ 632714 w 12192000"/>
              <a:gd name="connsiteY164" fmla="*/ 437101 h 4999978"/>
              <a:gd name="connsiteX165" fmla="*/ 651426 w 12192000"/>
              <a:gd name="connsiteY165" fmla="*/ 430544 h 4999978"/>
              <a:gd name="connsiteX166" fmla="*/ 667724 w 12192000"/>
              <a:gd name="connsiteY166" fmla="*/ 432138 h 4999978"/>
              <a:gd name="connsiteX167" fmla="*/ 757679 w 12192000"/>
              <a:gd name="connsiteY167" fmla="*/ 425145 h 4999978"/>
              <a:gd name="connsiteX168" fmla="*/ 779159 w 12192000"/>
              <a:gd name="connsiteY168" fmla="*/ 428059 h 4999978"/>
              <a:gd name="connsiteX169" fmla="*/ 788293 w 12192000"/>
              <a:gd name="connsiteY169" fmla="*/ 434863 h 4999978"/>
              <a:gd name="connsiteX170" fmla="*/ 822923 w 12192000"/>
              <a:gd name="connsiteY170" fmla="*/ 421074 h 4999978"/>
              <a:gd name="connsiteX171" fmla="*/ 876559 w 12192000"/>
              <a:gd name="connsiteY171" fmla="*/ 411088 h 4999978"/>
              <a:gd name="connsiteX172" fmla="*/ 902011 w 12192000"/>
              <a:gd name="connsiteY172" fmla="*/ 404118 h 4999978"/>
              <a:gd name="connsiteX173" fmla="*/ 922715 w 12192000"/>
              <a:gd name="connsiteY173" fmla="*/ 407699 h 4999978"/>
              <a:gd name="connsiteX174" fmla="*/ 1040139 w 12192000"/>
              <a:gd name="connsiteY174" fmla="*/ 406590 h 4999978"/>
              <a:gd name="connsiteX175" fmla="*/ 1067251 w 12192000"/>
              <a:gd name="connsiteY175" fmla="*/ 412384 h 4999978"/>
              <a:gd name="connsiteX176" fmla="*/ 1080272 w 12192000"/>
              <a:gd name="connsiteY176" fmla="*/ 424669 h 4999978"/>
              <a:gd name="connsiteX177" fmla="*/ 1090219 w 12192000"/>
              <a:gd name="connsiteY177" fmla="*/ 420026 h 4999978"/>
              <a:gd name="connsiteX178" fmla="*/ 1161226 w 12192000"/>
              <a:gd name="connsiteY178" fmla="*/ 418304 h 4999978"/>
              <a:gd name="connsiteX179" fmla="*/ 1207525 w 12192000"/>
              <a:gd name="connsiteY179" fmla="*/ 416039 h 4999978"/>
              <a:gd name="connsiteX180" fmla="*/ 1295331 w 12192000"/>
              <a:gd name="connsiteY180" fmla="*/ 402182 h 4999978"/>
              <a:gd name="connsiteX181" fmla="*/ 1347118 w 12192000"/>
              <a:gd name="connsiteY181" fmla="*/ 399704 h 4999978"/>
              <a:gd name="connsiteX182" fmla="*/ 1378108 w 12192000"/>
              <a:gd name="connsiteY182" fmla="*/ 398410 h 4999978"/>
              <a:gd name="connsiteX183" fmla="*/ 1459192 w 12192000"/>
              <a:gd name="connsiteY183" fmla="*/ 380919 h 4999978"/>
              <a:gd name="connsiteX184" fmla="*/ 1590120 w 12192000"/>
              <a:gd name="connsiteY184" fmla="*/ 317608 h 4999978"/>
              <a:gd name="connsiteX185" fmla="*/ 1631417 w 12192000"/>
              <a:gd name="connsiteY185" fmla="*/ 308227 h 4999978"/>
              <a:gd name="connsiteX186" fmla="*/ 1638727 w 12192000"/>
              <a:gd name="connsiteY186" fmla="*/ 311610 h 4999978"/>
              <a:gd name="connsiteX187" fmla="*/ 1844438 w 12192000"/>
              <a:gd name="connsiteY187" fmla="*/ 271304 h 4999978"/>
              <a:gd name="connsiteX188" fmla="*/ 1881324 w 12192000"/>
              <a:gd name="connsiteY188" fmla="*/ 268497 h 4999978"/>
              <a:gd name="connsiteX189" fmla="*/ 1908999 w 12192000"/>
              <a:gd name="connsiteY189" fmla="*/ 269338 h 4999978"/>
              <a:gd name="connsiteX190" fmla="*/ 1974956 w 12192000"/>
              <a:gd name="connsiteY190" fmla="*/ 255958 h 4999978"/>
              <a:gd name="connsiteX191" fmla="*/ 2082409 w 12192000"/>
              <a:gd name="connsiteY191" fmla="*/ 227290 h 4999978"/>
              <a:gd name="connsiteX192" fmla="*/ 2105639 w 12192000"/>
              <a:gd name="connsiteY192" fmla="*/ 222648 h 4999978"/>
              <a:gd name="connsiteX193" fmla="*/ 2126992 w 12192000"/>
              <a:gd name="connsiteY193" fmla="*/ 224468 h 4999978"/>
              <a:gd name="connsiteX194" fmla="*/ 2133154 w 12192000"/>
              <a:gd name="connsiteY194" fmla="*/ 229952 h 4999978"/>
              <a:gd name="connsiteX195" fmla="*/ 2146154 w 12192000"/>
              <a:gd name="connsiteY195" fmla="*/ 228332 h 4999978"/>
              <a:gd name="connsiteX196" fmla="*/ 2149901 w 12192000"/>
              <a:gd name="connsiteY196" fmla="*/ 229116 h 4999978"/>
              <a:gd name="connsiteX197" fmla="*/ 2171100 w 12192000"/>
              <a:gd name="connsiteY197" fmla="*/ 232389 h 4999978"/>
              <a:gd name="connsiteX198" fmla="*/ 2209148 w 12192000"/>
              <a:gd name="connsiteY198" fmla="*/ 209225 h 4999978"/>
              <a:gd name="connsiteX199" fmla="*/ 2261889 w 12192000"/>
              <a:gd name="connsiteY199" fmla="*/ 205532 h 4999978"/>
              <a:gd name="connsiteX200" fmla="*/ 2452315 w 12192000"/>
              <a:gd name="connsiteY200" fmla="*/ 152899 h 4999978"/>
              <a:gd name="connsiteX201" fmla="*/ 2495330 w 12192000"/>
              <a:gd name="connsiteY201" fmla="*/ 142101 h 4999978"/>
              <a:gd name="connsiteX202" fmla="*/ 2665623 w 12192000"/>
              <a:gd name="connsiteY202" fmla="*/ 96394 h 4999978"/>
              <a:gd name="connsiteX203" fmla="*/ 2763332 w 12192000"/>
              <a:gd name="connsiteY203" fmla="*/ 74831 h 4999978"/>
              <a:gd name="connsiteX204" fmla="*/ 2843870 w 12192000"/>
              <a:gd name="connsiteY204" fmla="*/ 47507 h 4999978"/>
              <a:gd name="connsiteX205" fmla="*/ 2862745 w 12192000"/>
              <a:gd name="connsiteY205" fmla="*/ 43242 h 4999978"/>
              <a:gd name="connsiteX206" fmla="*/ 2864596 w 12192000"/>
              <a:gd name="connsiteY206" fmla="*/ 39218 h 4999978"/>
              <a:gd name="connsiteX207" fmla="*/ 2875381 w 12192000"/>
              <a:gd name="connsiteY207" fmla="*/ 35003 h 4999978"/>
              <a:gd name="connsiteX208" fmla="*/ 2895139 w 12192000"/>
              <a:gd name="connsiteY208" fmla="*/ 24186 h 4999978"/>
              <a:gd name="connsiteX209" fmla="*/ 2932205 w 12192000"/>
              <a:gd name="connsiteY209" fmla="*/ 11873 h 4999978"/>
              <a:gd name="connsiteX210" fmla="*/ 2933310 w 12192000"/>
              <a:gd name="connsiteY210" fmla="*/ 12816 h 4999978"/>
              <a:gd name="connsiteX211" fmla="*/ 2945218 w 12192000"/>
              <a:gd name="connsiteY211" fmla="*/ 14141 h 4999978"/>
              <a:gd name="connsiteX212" fmla="*/ 2966465 w 12192000"/>
              <a:gd name="connsiteY212" fmla="*/ 14117 h 4999978"/>
              <a:gd name="connsiteX213" fmla="*/ 3016048 w 12192000"/>
              <a:gd name="connsiteY213" fmla="*/ 12381 h 4999978"/>
              <a:gd name="connsiteX214" fmla="*/ 3057077 w 12192000"/>
              <a:gd name="connsiteY214" fmla="*/ 14845 h 4999978"/>
              <a:gd name="connsiteX215" fmla="*/ 3148105 w 12192000"/>
              <a:gd name="connsiteY215" fmla="*/ 30648 h 4999978"/>
              <a:gd name="connsiteX216" fmla="*/ 3251671 w 12192000"/>
              <a:gd name="connsiteY216" fmla="*/ 31575 h 4999978"/>
              <a:gd name="connsiteX217" fmla="*/ 3351400 w 12192000"/>
              <a:gd name="connsiteY217" fmla="*/ 32687 h 4999978"/>
              <a:gd name="connsiteX218" fmla="*/ 3387481 w 12192000"/>
              <a:gd name="connsiteY218" fmla="*/ 31443 h 4999978"/>
              <a:gd name="connsiteX219" fmla="*/ 3451923 w 12192000"/>
              <a:gd name="connsiteY219" fmla="*/ 36482 h 4999978"/>
              <a:gd name="connsiteX220" fmla="*/ 3481520 w 12192000"/>
              <a:gd name="connsiteY220" fmla="*/ 43287 h 4999978"/>
              <a:gd name="connsiteX221" fmla="*/ 3482804 w 12192000"/>
              <a:gd name="connsiteY221" fmla="*/ 42812 h 4999978"/>
              <a:gd name="connsiteX222" fmla="*/ 3485495 w 12192000"/>
              <a:gd name="connsiteY222" fmla="*/ 45921 h 4999978"/>
              <a:gd name="connsiteX223" fmla="*/ 3490972 w 12192000"/>
              <a:gd name="connsiteY223" fmla="*/ 47286 h 4999978"/>
              <a:gd name="connsiteX224" fmla="*/ 3505835 w 12192000"/>
              <a:gd name="connsiteY224" fmla="*/ 46077 h 4999978"/>
              <a:gd name="connsiteX225" fmla="*/ 3511410 w 12192000"/>
              <a:gd name="connsiteY225" fmla="*/ 44808 h 4999978"/>
              <a:gd name="connsiteX226" fmla="*/ 3519598 w 12192000"/>
              <a:gd name="connsiteY226" fmla="*/ 44683 h 4999978"/>
              <a:gd name="connsiteX227" fmla="*/ 3519807 w 12192000"/>
              <a:gd name="connsiteY227" fmla="*/ 44938 h 4999978"/>
              <a:gd name="connsiteX228" fmla="*/ 3527466 w 12192000"/>
              <a:gd name="connsiteY228" fmla="*/ 44316 h 4999978"/>
              <a:gd name="connsiteX229" fmla="*/ 3564889 w 12192000"/>
              <a:gd name="connsiteY229" fmla="*/ 57394 h 4999978"/>
              <a:gd name="connsiteX230" fmla="*/ 3614922 w 12192000"/>
              <a:gd name="connsiteY230" fmla="*/ 61804 h 4999978"/>
              <a:gd name="connsiteX231" fmla="*/ 3635506 w 12192000"/>
              <a:gd name="connsiteY231" fmla="*/ 65718 h 4999978"/>
              <a:gd name="connsiteX232" fmla="*/ 3646525 w 12192000"/>
              <a:gd name="connsiteY232" fmla="*/ 69193 h 4999978"/>
              <a:gd name="connsiteX233" fmla="*/ 3647224 w 12192000"/>
              <a:gd name="connsiteY233" fmla="*/ 70303 h 4999978"/>
              <a:gd name="connsiteX234" fmla="*/ 3683100 w 12192000"/>
              <a:gd name="connsiteY234" fmla="*/ 64109 h 4999978"/>
              <a:gd name="connsiteX235" fmla="*/ 3687901 w 12192000"/>
              <a:gd name="connsiteY235" fmla="*/ 65372 h 4999978"/>
              <a:gd name="connsiteX236" fmla="*/ 3711234 w 12192000"/>
              <a:gd name="connsiteY236" fmla="*/ 58665 h 4999978"/>
              <a:gd name="connsiteX237" fmla="*/ 3723318 w 12192000"/>
              <a:gd name="connsiteY237" fmla="*/ 56625 h 4999978"/>
              <a:gd name="connsiteX238" fmla="*/ 3726677 w 12192000"/>
              <a:gd name="connsiteY238" fmla="*/ 53112 h 4999978"/>
              <a:gd name="connsiteX239" fmla="*/ 3744535 w 12192000"/>
              <a:gd name="connsiteY239" fmla="*/ 51590 h 4999978"/>
              <a:gd name="connsiteX240" fmla="*/ 3746608 w 12192000"/>
              <a:gd name="connsiteY240" fmla="*/ 52522 h 4999978"/>
              <a:gd name="connsiteX241" fmla="*/ 3761262 w 12192000"/>
              <a:gd name="connsiteY241" fmla="*/ 47147 h 4999978"/>
              <a:gd name="connsiteX242" fmla="*/ 3803931 w 12192000"/>
              <a:gd name="connsiteY242" fmla="*/ 49309 h 4999978"/>
              <a:gd name="connsiteX243" fmla="*/ 3925626 w 12192000"/>
              <a:gd name="connsiteY243" fmla="*/ 40301 h 4999978"/>
              <a:gd name="connsiteX244" fmla="*/ 4033324 w 12192000"/>
              <a:gd name="connsiteY244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67720 w 12192000"/>
              <a:gd name="connsiteY76" fmla="*/ 437721 h 4999978"/>
              <a:gd name="connsiteX77" fmla="*/ 7018394 w 12192000"/>
              <a:gd name="connsiteY77" fmla="*/ 466613 h 4999978"/>
              <a:gd name="connsiteX78" fmla="*/ 7024679 w 12192000"/>
              <a:gd name="connsiteY78" fmla="*/ 467750 h 4999978"/>
              <a:gd name="connsiteX79" fmla="*/ 7041715 w 12192000"/>
              <a:gd name="connsiteY79" fmla="*/ 465902 h 4999978"/>
              <a:gd name="connsiteX80" fmla="*/ 7048103 w 12192000"/>
              <a:gd name="connsiteY80" fmla="*/ 464392 h 4999978"/>
              <a:gd name="connsiteX81" fmla="*/ 7057490 w 12192000"/>
              <a:gd name="connsiteY81" fmla="*/ 463917 h 4999978"/>
              <a:gd name="connsiteX82" fmla="*/ 7057730 w 12192000"/>
              <a:gd name="connsiteY82" fmla="*/ 464165 h 4999978"/>
              <a:gd name="connsiteX83" fmla="*/ 7066511 w 12192000"/>
              <a:gd name="connsiteY83" fmla="*/ 463214 h 4999978"/>
              <a:gd name="connsiteX84" fmla="*/ 7109401 w 12192000"/>
              <a:gd name="connsiteY84" fmla="*/ 455268 h 4999978"/>
              <a:gd name="connsiteX85" fmla="*/ 7166830 w 12192000"/>
              <a:gd name="connsiteY85" fmla="*/ 477037 h 4999978"/>
              <a:gd name="connsiteX86" fmla="*/ 7190442 w 12192000"/>
              <a:gd name="connsiteY86" fmla="*/ 480090 h 4999978"/>
              <a:gd name="connsiteX87" fmla="*/ 7203083 w 12192000"/>
              <a:gd name="connsiteY87" fmla="*/ 483106 h 4999978"/>
              <a:gd name="connsiteX88" fmla="*/ 7203894 w 12192000"/>
              <a:gd name="connsiteY88" fmla="*/ 484190 h 4999978"/>
              <a:gd name="connsiteX89" fmla="*/ 7245004 w 12192000"/>
              <a:gd name="connsiteY89" fmla="*/ 476444 h 4999978"/>
              <a:gd name="connsiteX90" fmla="*/ 7250514 w 12192000"/>
              <a:gd name="connsiteY90" fmla="*/ 477506 h 4999978"/>
              <a:gd name="connsiteX91" fmla="*/ 7277246 w 12192000"/>
              <a:gd name="connsiteY91" fmla="*/ 469782 h 4999978"/>
              <a:gd name="connsiteX92" fmla="*/ 7291092 w 12192000"/>
              <a:gd name="connsiteY92" fmla="*/ 467217 h 4999978"/>
              <a:gd name="connsiteX93" fmla="*/ 7294933 w 12192000"/>
              <a:gd name="connsiteY93" fmla="*/ 463549 h 4999978"/>
              <a:gd name="connsiteX94" fmla="*/ 7315408 w 12192000"/>
              <a:gd name="connsiteY94" fmla="*/ 461260 h 4999978"/>
              <a:gd name="connsiteX95" fmla="*/ 7317786 w 12192000"/>
              <a:gd name="connsiteY95" fmla="*/ 462106 h 4999978"/>
              <a:gd name="connsiteX96" fmla="*/ 7334572 w 12192000"/>
              <a:gd name="connsiteY96" fmla="*/ 456088 h 4999978"/>
              <a:gd name="connsiteX97" fmla="*/ 7348520 w 12192000"/>
              <a:gd name="connsiteY97" fmla="*/ 446050 h 4999978"/>
              <a:gd name="connsiteX98" fmla="*/ 7522997 w 12192000"/>
              <a:gd name="connsiteY98" fmla="*/ 442209 h 4999978"/>
              <a:gd name="connsiteX99" fmla="*/ 7686985 w 12192000"/>
              <a:gd name="connsiteY99" fmla="*/ 419805 h 4999978"/>
              <a:gd name="connsiteX100" fmla="*/ 7854068 w 12192000"/>
              <a:gd name="connsiteY100" fmla="*/ 409774 h 4999978"/>
              <a:gd name="connsiteX101" fmla="*/ 8034165 w 12192000"/>
              <a:gd name="connsiteY101" fmla="*/ 391699 h 4999978"/>
              <a:gd name="connsiteX102" fmla="*/ 8094381 w 12192000"/>
              <a:gd name="connsiteY102" fmla="*/ 395718 h 4999978"/>
              <a:gd name="connsiteX103" fmla="*/ 8146898 w 12192000"/>
              <a:gd name="connsiteY103" fmla="*/ 378558 h 4999978"/>
              <a:gd name="connsiteX104" fmla="*/ 8168993 w 12192000"/>
              <a:gd name="connsiteY104" fmla="*/ 384830 h 4999978"/>
              <a:gd name="connsiteX105" fmla="*/ 8172809 w 12192000"/>
              <a:gd name="connsiteY105" fmla="*/ 386137 h 4999978"/>
              <a:gd name="connsiteX106" fmla="*/ 8187962 w 12192000"/>
              <a:gd name="connsiteY106" fmla="*/ 386433 h 4999978"/>
              <a:gd name="connsiteX107" fmla="*/ 8192382 w 12192000"/>
              <a:gd name="connsiteY107" fmla="*/ 392692 h 4999978"/>
              <a:gd name="connsiteX108" fmla="*/ 8375192 w 12192000"/>
              <a:gd name="connsiteY108" fmla="*/ 383879 h 4999978"/>
              <a:gd name="connsiteX109" fmla="*/ 8454377 w 12192000"/>
              <a:gd name="connsiteY109" fmla="*/ 380331 h 4999978"/>
              <a:gd name="connsiteX110" fmla="*/ 8484740 w 12192000"/>
              <a:gd name="connsiteY110" fmla="*/ 385159 h 4999978"/>
              <a:gd name="connsiteX111" fmla="*/ 8601673 w 12192000"/>
              <a:gd name="connsiteY111" fmla="*/ 397101 h 4999978"/>
              <a:gd name="connsiteX112" fmla="*/ 8701676 w 12192000"/>
              <a:gd name="connsiteY112" fmla="*/ 401351 h 4999978"/>
              <a:gd name="connsiteX113" fmla="*/ 8773288 w 12192000"/>
              <a:gd name="connsiteY113" fmla="*/ 378077 h 4999978"/>
              <a:gd name="connsiteX114" fmla="*/ 8779909 w 12192000"/>
              <a:gd name="connsiteY114" fmla="*/ 382446 h 4999978"/>
              <a:gd name="connsiteX115" fmla="*/ 8829932 w 12192000"/>
              <a:gd name="connsiteY115" fmla="*/ 379243 h 4999978"/>
              <a:gd name="connsiteX116" fmla="*/ 9003386 w 12192000"/>
              <a:gd name="connsiteY116" fmla="*/ 336242 h 4999978"/>
              <a:gd name="connsiteX117" fmla="*/ 9101185 w 12192000"/>
              <a:gd name="connsiteY117" fmla="*/ 330862 h 4999978"/>
              <a:gd name="connsiteX118" fmla="*/ 9136185 w 12192000"/>
              <a:gd name="connsiteY118" fmla="*/ 334078 h 4999978"/>
              <a:gd name="connsiteX119" fmla="*/ 9194801 w 12192000"/>
              <a:gd name="connsiteY119" fmla="*/ 339149 h 4999978"/>
              <a:gd name="connsiteX120" fmla="*/ 9239316 w 12192000"/>
              <a:gd name="connsiteY120" fmla="*/ 355558 h 4999978"/>
              <a:gd name="connsiteX121" fmla="*/ 9288052 w 12192000"/>
              <a:gd name="connsiteY121" fmla="*/ 354796 h 4999978"/>
              <a:gd name="connsiteX122" fmla="*/ 9298465 w 12192000"/>
              <a:gd name="connsiteY122" fmla="*/ 338296 h 4999978"/>
              <a:gd name="connsiteX123" fmla="*/ 9350892 w 12192000"/>
              <a:gd name="connsiteY123" fmla="*/ 342778 h 4999978"/>
              <a:gd name="connsiteX124" fmla="*/ 9430522 w 12192000"/>
              <a:gd name="connsiteY124" fmla="*/ 351368 h 4999978"/>
              <a:gd name="connsiteX125" fmla="*/ 9476215 w 12192000"/>
              <a:gd name="connsiteY125" fmla="*/ 352107 h 4999978"/>
              <a:gd name="connsiteX126" fmla="*/ 9601276 w 12192000"/>
              <a:gd name="connsiteY126" fmla="*/ 358704 h 4999978"/>
              <a:gd name="connsiteX127" fmla="*/ 9726733 w 12192000"/>
              <a:gd name="connsiteY127" fmla="*/ 368801 h 4999978"/>
              <a:gd name="connsiteX128" fmla="*/ 9802144 w 12192000"/>
              <a:gd name="connsiteY128" fmla="*/ 394479 h 4999978"/>
              <a:gd name="connsiteX129" fmla="*/ 9905153 w 12192000"/>
              <a:gd name="connsiteY129" fmla="*/ 400650 h 4999978"/>
              <a:gd name="connsiteX130" fmla="*/ 9922553 w 12192000"/>
              <a:gd name="connsiteY130" fmla="*/ 404569 h 4999978"/>
              <a:gd name="connsiteX131" fmla="*/ 10044658 w 12192000"/>
              <a:gd name="connsiteY131" fmla="*/ 418077 h 4999978"/>
              <a:gd name="connsiteX132" fmla="*/ 10184585 w 12192000"/>
              <a:gd name="connsiteY132" fmla="*/ 407138 h 4999978"/>
              <a:gd name="connsiteX133" fmla="*/ 10366435 w 12192000"/>
              <a:gd name="connsiteY133" fmla="*/ 462428 h 4999978"/>
              <a:gd name="connsiteX134" fmla="*/ 10688220 w 12192000"/>
              <a:gd name="connsiteY134" fmla="*/ 542258 h 4999978"/>
              <a:gd name="connsiteX135" fmla="*/ 11026690 w 12192000"/>
              <a:gd name="connsiteY135" fmla="*/ 550681 h 4999978"/>
              <a:gd name="connsiteX136" fmla="*/ 11113779 w 12192000"/>
              <a:gd name="connsiteY136" fmla="*/ 533868 h 4999978"/>
              <a:gd name="connsiteX137" fmla="*/ 11369556 w 12192000"/>
              <a:gd name="connsiteY137" fmla="*/ 491719 h 4999978"/>
              <a:gd name="connsiteX138" fmla="*/ 11623342 w 12192000"/>
              <a:gd name="connsiteY138" fmla="*/ 388428 h 4999978"/>
              <a:gd name="connsiteX139" fmla="*/ 11786511 w 12192000"/>
              <a:gd name="connsiteY139" fmla="*/ 358390 h 4999978"/>
              <a:gd name="connsiteX140" fmla="*/ 11862577 w 12192000"/>
              <a:gd name="connsiteY140" fmla="*/ 330549 h 4999978"/>
              <a:gd name="connsiteX141" fmla="*/ 11916612 w 12192000"/>
              <a:gd name="connsiteY141" fmla="*/ 323810 h 4999978"/>
              <a:gd name="connsiteX142" fmla="*/ 11948830 w 12192000"/>
              <a:gd name="connsiteY142" fmla="*/ 318062 h 4999978"/>
              <a:gd name="connsiteX143" fmla="*/ 12001583 w 12192000"/>
              <a:gd name="connsiteY143" fmla="*/ 279643 h 4999978"/>
              <a:gd name="connsiteX144" fmla="*/ 12174977 w 12192000"/>
              <a:gd name="connsiteY144" fmla="*/ 264652 h 4999978"/>
              <a:gd name="connsiteX145" fmla="*/ 12192000 w 12192000"/>
              <a:gd name="connsiteY145" fmla="*/ 256549 h 4999978"/>
              <a:gd name="connsiteX146" fmla="*/ 12192000 w 12192000"/>
              <a:gd name="connsiteY146" fmla="*/ 4999978 h 4999978"/>
              <a:gd name="connsiteX147" fmla="*/ 0 w 12192000"/>
              <a:gd name="connsiteY147" fmla="*/ 4999978 h 4999978"/>
              <a:gd name="connsiteX148" fmla="*/ 0 w 12192000"/>
              <a:gd name="connsiteY148" fmla="*/ 617449 h 4999978"/>
              <a:gd name="connsiteX149" fmla="*/ 11075 w 12192000"/>
              <a:gd name="connsiteY149" fmla="*/ 615178 h 4999978"/>
              <a:gd name="connsiteX150" fmla="*/ 44061 w 12192000"/>
              <a:gd name="connsiteY150" fmla="*/ 608596 h 4999978"/>
              <a:gd name="connsiteX151" fmla="*/ 136694 w 12192000"/>
              <a:gd name="connsiteY151" fmla="*/ 556415 h 4999978"/>
              <a:gd name="connsiteX152" fmla="*/ 170342 w 12192000"/>
              <a:gd name="connsiteY152" fmla="*/ 551077 h 4999978"/>
              <a:gd name="connsiteX153" fmla="*/ 168955 w 12192000"/>
              <a:gd name="connsiteY153" fmla="*/ 542164 h 4999978"/>
              <a:gd name="connsiteX154" fmla="*/ 181474 w 12192000"/>
              <a:gd name="connsiteY154" fmla="*/ 541281 h 4999978"/>
              <a:gd name="connsiteX155" fmla="*/ 209440 w 12192000"/>
              <a:gd name="connsiteY155" fmla="*/ 540561 h 4999978"/>
              <a:gd name="connsiteX156" fmla="*/ 293152 w 12192000"/>
              <a:gd name="connsiteY156" fmla="*/ 536576 h 4999978"/>
              <a:gd name="connsiteX157" fmla="*/ 315693 w 12192000"/>
              <a:gd name="connsiteY157" fmla="*/ 519030 h 4999978"/>
              <a:gd name="connsiteX158" fmla="*/ 337305 w 12192000"/>
              <a:gd name="connsiteY158" fmla="*/ 518372 h 4999978"/>
              <a:gd name="connsiteX159" fmla="*/ 462252 w 12192000"/>
              <a:gd name="connsiteY159" fmla="*/ 493151 h 4999978"/>
              <a:gd name="connsiteX160" fmla="*/ 479457 w 12192000"/>
              <a:gd name="connsiteY160" fmla="*/ 491123 h 4999978"/>
              <a:gd name="connsiteX161" fmla="*/ 488653 w 12192000"/>
              <a:gd name="connsiteY161" fmla="*/ 483257 h 4999978"/>
              <a:gd name="connsiteX162" fmla="*/ 522053 w 12192000"/>
              <a:gd name="connsiteY162" fmla="*/ 481125 h 4999978"/>
              <a:gd name="connsiteX163" fmla="*/ 523520 w 12192000"/>
              <a:gd name="connsiteY163" fmla="*/ 476713 h 4999978"/>
              <a:gd name="connsiteX164" fmla="*/ 632714 w 12192000"/>
              <a:gd name="connsiteY164" fmla="*/ 437101 h 4999978"/>
              <a:gd name="connsiteX165" fmla="*/ 651426 w 12192000"/>
              <a:gd name="connsiteY165" fmla="*/ 430544 h 4999978"/>
              <a:gd name="connsiteX166" fmla="*/ 667724 w 12192000"/>
              <a:gd name="connsiteY166" fmla="*/ 432138 h 4999978"/>
              <a:gd name="connsiteX167" fmla="*/ 757679 w 12192000"/>
              <a:gd name="connsiteY167" fmla="*/ 425145 h 4999978"/>
              <a:gd name="connsiteX168" fmla="*/ 779159 w 12192000"/>
              <a:gd name="connsiteY168" fmla="*/ 428059 h 4999978"/>
              <a:gd name="connsiteX169" fmla="*/ 788293 w 12192000"/>
              <a:gd name="connsiteY169" fmla="*/ 434863 h 4999978"/>
              <a:gd name="connsiteX170" fmla="*/ 822923 w 12192000"/>
              <a:gd name="connsiteY170" fmla="*/ 421074 h 4999978"/>
              <a:gd name="connsiteX171" fmla="*/ 876559 w 12192000"/>
              <a:gd name="connsiteY171" fmla="*/ 411088 h 4999978"/>
              <a:gd name="connsiteX172" fmla="*/ 902011 w 12192000"/>
              <a:gd name="connsiteY172" fmla="*/ 404118 h 4999978"/>
              <a:gd name="connsiteX173" fmla="*/ 922715 w 12192000"/>
              <a:gd name="connsiteY173" fmla="*/ 407699 h 4999978"/>
              <a:gd name="connsiteX174" fmla="*/ 1040139 w 12192000"/>
              <a:gd name="connsiteY174" fmla="*/ 406590 h 4999978"/>
              <a:gd name="connsiteX175" fmla="*/ 1067251 w 12192000"/>
              <a:gd name="connsiteY175" fmla="*/ 412384 h 4999978"/>
              <a:gd name="connsiteX176" fmla="*/ 1080272 w 12192000"/>
              <a:gd name="connsiteY176" fmla="*/ 424669 h 4999978"/>
              <a:gd name="connsiteX177" fmla="*/ 1090219 w 12192000"/>
              <a:gd name="connsiteY177" fmla="*/ 420026 h 4999978"/>
              <a:gd name="connsiteX178" fmla="*/ 1161226 w 12192000"/>
              <a:gd name="connsiteY178" fmla="*/ 418304 h 4999978"/>
              <a:gd name="connsiteX179" fmla="*/ 1207525 w 12192000"/>
              <a:gd name="connsiteY179" fmla="*/ 416039 h 4999978"/>
              <a:gd name="connsiteX180" fmla="*/ 1295331 w 12192000"/>
              <a:gd name="connsiteY180" fmla="*/ 402182 h 4999978"/>
              <a:gd name="connsiteX181" fmla="*/ 1347118 w 12192000"/>
              <a:gd name="connsiteY181" fmla="*/ 399704 h 4999978"/>
              <a:gd name="connsiteX182" fmla="*/ 1378108 w 12192000"/>
              <a:gd name="connsiteY182" fmla="*/ 398410 h 4999978"/>
              <a:gd name="connsiteX183" fmla="*/ 1459192 w 12192000"/>
              <a:gd name="connsiteY183" fmla="*/ 380919 h 4999978"/>
              <a:gd name="connsiteX184" fmla="*/ 1590120 w 12192000"/>
              <a:gd name="connsiteY184" fmla="*/ 317608 h 4999978"/>
              <a:gd name="connsiteX185" fmla="*/ 1631417 w 12192000"/>
              <a:gd name="connsiteY185" fmla="*/ 308227 h 4999978"/>
              <a:gd name="connsiteX186" fmla="*/ 1638727 w 12192000"/>
              <a:gd name="connsiteY186" fmla="*/ 311610 h 4999978"/>
              <a:gd name="connsiteX187" fmla="*/ 1844438 w 12192000"/>
              <a:gd name="connsiteY187" fmla="*/ 271304 h 4999978"/>
              <a:gd name="connsiteX188" fmla="*/ 1881324 w 12192000"/>
              <a:gd name="connsiteY188" fmla="*/ 268497 h 4999978"/>
              <a:gd name="connsiteX189" fmla="*/ 1908999 w 12192000"/>
              <a:gd name="connsiteY189" fmla="*/ 269338 h 4999978"/>
              <a:gd name="connsiteX190" fmla="*/ 1974956 w 12192000"/>
              <a:gd name="connsiteY190" fmla="*/ 255958 h 4999978"/>
              <a:gd name="connsiteX191" fmla="*/ 2082409 w 12192000"/>
              <a:gd name="connsiteY191" fmla="*/ 227290 h 4999978"/>
              <a:gd name="connsiteX192" fmla="*/ 2105639 w 12192000"/>
              <a:gd name="connsiteY192" fmla="*/ 222648 h 4999978"/>
              <a:gd name="connsiteX193" fmla="*/ 2126992 w 12192000"/>
              <a:gd name="connsiteY193" fmla="*/ 224468 h 4999978"/>
              <a:gd name="connsiteX194" fmla="*/ 2133154 w 12192000"/>
              <a:gd name="connsiteY194" fmla="*/ 229952 h 4999978"/>
              <a:gd name="connsiteX195" fmla="*/ 2146154 w 12192000"/>
              <a:gd name="connsiteY195" fmla="*/ 228332 h 4999978"/>
              <a:gd name="connsiteX196" fmla="*/ 2149901 w 12192000"/>
              <a:gd name="connsiteY196" fmla="*/ 229116 h 4999978"/>
              <a:gd name="connsiteX197" fmla="*/ 2171100 w 12192000"/>
              <a:gd name="connsiteY197" fmla="*/ 232389 h 4999978"/>
              <a:gd name="connsiteX198" fmla="*/ 2209148 w 12192000"/>
              <a:gd name="connsiteY198" fmla="*/ 209225 h 4999978"/>
              <a:gd name="connsiteX199" fmla="*/ 2261889 w 12192000"/>
              <a:gd name="connsiteY199" fmla="*/ 205532 h 4999978"/>
              <a:gd name="connsiteX200" fmla="*/ 2452315 w 12192000"/>
              <a:gd name="connsiteY200" fmla="*/ 152899 h 4999978"/>
              <a:gd name="connsiteX201" fmla="*/ 2495330 w 12192000"/>
              <a:gd name="connsiteY201" fmla="*/ 142101 h 4999978"/>
              <a:gd name="connsiteX202" fmla="*/ 2665623 w 12192000"/>
              <a:gd name="connsiteY202" fmla="*/ 96394 h 4999978"/>
              <a:gd name="connsiteX203" fmla="*/ 2763332 w 12192000"/>
              <a:gd name="connsiteY203" fmla="*/ 74831 h 4999978"/>
              <a:gd name="connsiteX204" fmla="*/ 2843870 w 12192000"/>
              <a:gd name="connsiteY204" fmla="*/ 47507 h 4999978"/>
              <a:gd name="connsiteX205" fmla="*/ 2862745 w 12192000"/>
              <a:gd name="connsiteY205" fmla="*/ 43242 h 4999978"/>
              <a:gd name="connsiteX206" fmla="*/ 2864596 w 12192000"/>
              <a:gd name="connsiteY206" fmla="*/ 39218 h 4999978"/>
              <a:gd name="connsiteX207" fmla="*/ 2875381 w 12192000"/>
              <a:gd name="connsiteY207" fmla="*/ 35003 h 4999978"/>
              <a:gd name="connsiteX208" fmla="*/ 2895139 w 12192000"/>
              <a:gd name="connsiteY208" fmla="*/ 24186 h 4999978"/>
              <a:gd name="connsiteX209" fmla="*/ 2932205 w 12192000"/>
              <a:gd name="connsiteY209" fmla="*/ 11873 h 4999978"/>
              <a:gd name="connsiteX210" fmla="*/ 2933310 w 12192000"/>
              <a:gd name="connsiteY210" fmla="*/ 12816 h 4999978"/>
              <a:gd name="connsiteX211" fmla="*/ 2945218 w 12192000"/>
              <a:gd name="connsiteY211" fmla="*/ 14141 h 4999978"/>
              <a:gd name="connsiteX212" fmla="*/ 2966465 w 12192000"/>
              <a:gd name="connsiteY212" fmla="*/ 14117 h 4999978"/>
              <a:gd name="connsiteX213" fmla="*/ 3016048 w 12192000"/>
              <a:gd name="connsiteY213" fmla="*/ 12381 h 4999978"/>
              <a:gd name="connsiteX214" fmla="*/ 3057077 w 12192000"/>
              <a:gd name="connsiteY214" fmla="*/ 14845 h 4999978"/>
              <a:gd name="connsiteX215" fmla="*/ 3148105 w 12192000"/>
              <a:gd name="connsiteY215" fmla="*/ 30648 h 4999978"/>
              <a:gd name="connsiteX216" fmla="*/ 3251671 w 12192000"/>
              <a:gd name="connsiteY216" fmla="*/ 31575 h 4999978"/>
              <a:gd name="connsiteX217" fmla="*/ 3351400 w 12192000"/>
              <a:gd name="connsiteY217" fmla="*/ 32687 h 4999978"/>
              <a:gd name="connsiteX218" fmla="*/ 3387481 w 12192000"/>
              <a:gd name="connsiteY218" fmla="*/ 31443 h 4999978"/>
              <a:gd name="connsiteX219" fmla="*/ 3451923 w 12192000"/>
              <a:gd name="connsiteY219" fmla="*/ 36482 h 4999978"/>
              <a:gd name="connsiteX220" fmla="*/ 3481520 w 12192000"/>
              <a:gd name="connsiteY220" fmla="*/ 43287 h 4999978"/>
              <a:gd name="connsiteX221" fmla="*/ 3482804 w 12192000"/>
              <a:gd name="connsiteY221" fmla="*/ 42812 h 4999978"/>
              <a:gd name="connsiteX222" fmla="*/ 3485495 w 12192000"/>
              <a:gd name="connsiteY222" fmla="*/ 45921 h 4999978"/>
              <a:gd name="connsiteX223" fmla="*/ 3490972 w 12192000"/>
              <a:gd name="connsiteY223" fmla="*/ 47286 h 4999978"/>
              <a:gd name="connsiteX224" fmla="*/ 3505835 w 12192000"/>
              <a:gd name="connsiteY224" fmla="*/ 46077 h 4999978"/>
              <a:gd name="connsiteX225" fmla="*/ 3511410 w 12192000"/>
              <a:gd name="connsiteY225" fmla="*/ 44808 h 4999978"/>
              <a:gd name="connsiteX226" fmla="*/ 3519598 w 12192000"/>
              <a:gd name="connsiteY226" fmla="*/ 44683 h 4999978"/>
              <a:gd name="connsiteX227" fmla="*/ 3519807 w 12192000"/>
              <a:gd name="connsiteY227" fmla="*/ 44938 h 4999978"/>
              <a:gd name="connsiteX228" fmla="*/ 3527466 w 12192000"/>
              <a:gd name="connsiteY228" fmla="*/ 44316 h 4999978"/>
              <a:gd name="connsiteX229" fmla="*/ 3564889 w 12192000"/>
              <a:gd name="connsiteY229" fmla="*/ 57394 h 4999978"/>
              <a:gd name="connsiteX230" fmla="*/ 3614922 w 12192000"/>
              <a:gd name="connsiteY230" fmla="*/ 61804 h 4999978"/>
              <a:gd name="connsiteX231" fmla="*/ 3635506 w 12192000"/>
              <a:gd name="connsiteY231" fmla="*/ 65718 h 4999978"/>
              <a:gd name="connsiteX232" fmla="*/ 3646525 w 12192000"/>
              <a:gd name="connsiteY232" fmla="*/ 69193 h 4999978"/>
              <a:gd name="connsiteX233" fmla="*/ 3647224 w 12192000"/>
              <a:gd name="connsiteY233" fmla="*/ 70303 h 4999978"/>
              <a:gd name="connsiteX234" fmla="*/ 3683100 w 12192000"/>
              <a:gd name="connsiteY234" fmla="*/ 64109 h 4999978"/>
              <a:gd name="connsiteX235" fmla="*/ 3687901 w 12192000"/>
              <a:gd name="connsiteY235" fmla="*/ 65372 h 4999978"/>
              <a:gd name="connsiteX236" fmla="*/ 3711234 w 12192000"/>
              <a:gd name="connsiteY236" fmla="*/ 58665 h 4999978"/>
              <a:gd name="connsiteX237" fmla="*/ 3723318 w 12192000"/>
              <a:gd name="connsiteY237" fmla="*/ 56625 h 4999978"/>
              <a:gd name="connsiteX238" fmla="*/ 3726677 w 12192000"/>
              <a:gd name="connsiteY238" fmla="*/ 53112 h 4999978"/>
              <a:gd name="connsiteX239" fmla="*/ 3744535 w 12192000"/>
              <a:gd name="connsiteY239" fmla="*/ 51590 h 4999978"/>
              <a:gd name="connsiteX240" fmla="*/ 3746608 w 12192000"/>
              <a:gd name="connsiteY240" fmla="*/ 52522 h 4999978"/>
              <a:gd name="connsiteX241" fmla="*/ 3761262 w 12192000"/>
              <a:gd name="connsiteY241" fmla="*/ 47147 h 4999978"/>
              <a:gd name="connsiteX242" fmla="*/ 3803931 w 12192000"/>
              <a:gd name="connsiteY242" fmla="*/ 49309 h 4999978"/>
              <a:gd name="connsiteX243" fmla="*/ 3925626 w 12192000"/>
              <a:gd name="connsiteY243" fmla="*/ 40301 h 4999978"/>
              <a:gd name="connsiteX244" fmla="*/ 4033324 w 12192000"/>
              <a:gd name="connsiteY244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67720 w 12192000"/>
              <a:gd name="connsiteY76" fmla="*/ 437721 h 4999978"/>
              <a:gd name="connsiteX77" fmla="*/ 7018394 w 12192000"/>
              <a:gd name="connsiteY77" fmla="*/ 466613 h 4999978"/>
              <a:gd name="connsiteX78" fmla="*/ 7024679 w 12192000"/>
              <a:gd name="connsiteY78" fmla="*/ 467750 h 4999978"/>
              <a:gd name="connsiteX79" fmla="*/ 7041715 w 12192000"/>
              <a:gd name="connsiteY79" fmla="*/ 465902 h 4999978"/>
              <a:gd name="connsiteX80" fmla="*/ 7048103 w 12192000"/>
              <a:gd name="connsiteY80" fmla="*/ 464392 h 4999978"/>
              <a:gd name="connsiteX81" fmla="*/ 7057490 w 12192000"/>
              <a:gd name="connsiteY81" fmla="*/ 463917 h 4999978"/>
              <a:gd name="connsiteX82" fmla="*/ 7057730 w 12192000"/>
              <a:gd name="connsiteY82" fmla="*/ 464165 h 4999978"/>
              <a:gd name="connsiteX83" fmla="*/ 7066511 w 12192000"/>
              <a:gd name="connsiteY83" fmla="*/ 463214 h 4999978"/>
              <a:gd name="connsiteX84" fmla="*/ 7109401 w 12192000"/>
              <a:gd name="connsiteY84" fmla="*/ 455268 h 4999978"/>
              <a:gd name="connsiteX85" fmla="*/ 7166830 w 12192000"/>
              <a:gd name="connsiteY85" fmla="*/ 477037 h 4999978"/>
              <a:gd name="connsiteX86" fmla="*/ 7190442 w 12192000"/>
              <a:gd name="connsiteY86" fmla="*/ 480090 h 4999978"/>
              <a:gd name="connsiteX87" fmla="*/ 7203083 w 12192000"/>
              <a:gd name="connsiteY87" fmla="*/ 483106 h 4999978"/>
              <a:gd name="connsiteX88" fmla="*/ 7203894 w 12192000"/>
              <a:gd name="connsiteY88" fmla="*/ 484190 h 4999978"/>
              <a:gd name="connsiteX89" fmla="*/ 7245004 w 12192000"/>
              <a:gd name="connsiteY89" fmla="*/ 476444 h 4999978"/>
              <a:gd name="connsiteX90" fmla="*/ 7250514 w 12192000"/>
              <a:gd name="connsiteY90" fmla="*/ 477506 h 4999978"/>
              <a:gd name="connsiteX91" fmla="*/ 7277246 w 12192000"/>
              <a:gd name="connsiteY91" fmla="*/ 469782 h 4999978"/>
              <a:gd name="connsiteX92" fmla="*/ 7291092 w 12192000"/>
              <a:gd name="connsiteY92" fmla="*/ 467217 h 4999978"/>
              <a:gd name="connsiteX93" fmla="*/ 7294933 w 12192000"/>
              <a:gd name="connsiteY93" fmla="*/ 463549 h 4999978"/>
              <a:gd name="connsiteX94" fmla="*/ 7315408 w 12192000"/>
              <a:gd name="connsiteY94" fmla="*/ 461260 h 4999978"/>
              <a:gd name="connsiteX95" fmla="*/ 7317786 w 12192000"/>
              <a:gd name="connsiteY95" fmla="*/ 462106 h 4999978"/>
              <a:gd name="connsiteX96" fmla="*/ 7334572 w 12192000"/>
              <a:gd name="connsiteY96" fmla="*/ 456088 h 4999978"/>
              <a:gd name="connsiteX97" fmla="*/ 7375190 w 12192000"/>
              <a:gd name="connsiteY97" fmla="*/ 449931 h 4999978"/>
              <a:gd name="connsiteX98" fmla="*/ 7522997 w 12192000"/>
              <a:gd name="connsiteY98" fmla="*/ 442209 h 4999978"/>
              <a:gd name="connsiteX99" fmla="*/ 7686985 w 12192000"/>
              <a:gd name="connsiteY99" fmla="*/ 419805 h 4999978"/>
              <a:gd name="connsiteX100" fmla="*/ 7854068 w 12192000"/>
              <a:gd name="connsiteY100" fmla="*/ 409774 h 4999978"/>
              <a:gd name="connsiteX101" fmla="*/ 8034165 w 12192000"/>
              <a:gd name="connsiteY101" fmla="*/ 391699 h 4999978"/>
              <a:gd name="connsiteX102" fmla="*/ 8094381 w 12192000"/>
              <a:gd name="connsiteY102" fmla="*/ 395718 h 4999978"/>
              <a:gd name="connsiteX103" fmla="*/ 8146898 w 12192000"/>
              <a:gd name="connsiteY103" fmla="*/ 378558 h 4999978"/>
              <a:gd name="connsiteX104" fmla="*/ 8168993 w 12192000"/>
              <a:gd name="connsiteY104" fmla="*/ 384830 h 4999978"/>
              <a:gd name="connsiteX105" fmla="*/ 8172809 w 12192000"/>
              <a:gd name="connsiteY105" fmla="*/ 386137 h 4999978"/>
              <a:gd name="connsiteX106" fmla="*/ 8187962 w 12192000"/>
              <a:gd name="connsiteY106" fmla="*/ 386433 h 4999978"/>
              <a:gd name="connsiteX107" fmla="*/ 8192382 w 12192000"/>
              <a:gd name="connsiteY107" fmla="*/ 392692 h 4999978"/>
              <a:gd name="connsiteX108" fmla="*/ 8375192 w 12192000"/>
              <a:gd name="connsiteY108" fmla="*/ 383879 h 4999978"/>
              <a:gd name="connsiteX109" fmla="*/ 8454377 w 12192000"/>
              <a:gd name="connsiteY109" fmla="*/ 380331 h 4999978"/>
              <a:gd name="connsiteX110" fmla="*/ 8484740 w 12192000"/>
              <a:gd name="connsiteY110" fmla="*/ 385159 h 4999978"/>
              <a:gd name="connsiteX111" fmla="*/ 8601673 w 12192000"/>
              <a:gd name="connsiteY111" fmla="*/ 397101 h 4999978"/>
              <a:gd name="connsiteX112" fmla="*/ 8701676 w 12192000"/>
              <a:gd name="connsiteY112" fmla="*/ 401351 h 4999978"/>
              <a:gd name="connsiteX113" fmla="*/ 8773288 w 12192000"/>
              <a:gd name="connsiteY113" fmla="*/ 378077 h 4999978"/>
              <a:gd name="connsiteX114" fmla="*/ 8779909 w 12192000"/>
              <a:gd name="connsiteY114" fmla="*/ 382446 h 4999978"/>
              <a:gd name="connsiteX115" fmla="*/ 8829932 w 12192000"/>
              <a:gd name="connsiteY115" fmla="*/ 379243 h 4999978"/>
              <a:gd name="connsiteX116" fmla="*/ 9003386 w 12192000"/>
              <a:gd name="connsiteY116" fmla="*/ 336242 h 4999978"/>
              <a:gd name="connsiteX117" fmla="*/ 9101185 w 12192000"/>
              <a:gd name="connsiteY117" fmla="*/ 330862 h 4999978"/>
              <a:gd name="connsiteX118" fmla="*/ 9136185 w 12192000"/>
              <a:gd name="connsiteY118" fmla="*/ 334078 h 4999978"/>
              <a:gd name="connsiteX119" fmla="*/ 9194801 w 12192000"/>
              <a:gd name="connsiteY119" fmla="*/ 339149 h 4999978"/>
              <a:gd name="connsiteX120" fmla="*/ 9239316 w 12192000"/>
              <a:gd name="connsiteY120" fmla="*/ 355558 h 4999978"/>
              <a:gd name="connsiteX121" fmla="*/ 9288052 w 12192000"/>
              <a:gd name="connsiteY121" fmla="*/ 354796 h 4999978"/>
              <a:gd name="connsiteX122" fmla="*/ 9298465 w 12192000"/>
              <a:gd name="connsiteY122" fmla="*/ 338296 h 4999978"/>
              <a:gd name="connsiteX123" fmla="*/ 9350892 w 12192000"/>
              <a:gd name="connsiteY123" fmla="*/ 342778 h 4999978"/>
              <a:gd name="connsiteX124" fmla="*/ 9430522 w 12192000"/>
              <a:gd name="connsiteY124" fmla="*/ 351368 h 4999978"/>
              <a:gd name="connsiteX125" fmla="*/ 9476215 w 12192000"/>
              <a:gd name="connsiteY125" fmla="*/ 352107 h 4999978"/>
              <a:gd name="connsiteX126" fmla="*/ 9601276 w 12192000"/>
              <a:gd name="connsiteY126" fmla="*/ 358704 h 4999978"/>
              <a:gd name="connsiteX127" fmla="*/ 9726733 w 12192000"/>
              <a:gd name="connsiteY127" fmla="*/ 368801 h 4999978"/>
              <a:gd name="connsiteX128" fmla="*/ 9802144 w 12192000"/>
              <a:gd name="connsiteY128" fmla="*/ 394479 h 4999978"/>
              <a:gd name="connsiteX129" fmla="*/ 9905153 w 12192000"/>
              <a:gd name="connsiteY129" fmla="*/ 400650 h 4999978"/>
              <a:gd name="connsiteX130" fmla="*/ 9922553 w 12192000"/>
              <a:gd name="connsiteY130" fmla="*/ 404569 h 4999978"/>
              <a:gd name="connsiteX131" fmla="*/ 10044658 w 12192000"/>
              <a:gd name="connsiteY131" fmla="*/ 418077 h 4999978"/>
              <a:gd name="connsiteX132" fmla="*/ 10184585 w 12192000"/>
              <a:gd name="connsiteY132" fmla="*/ 407138 h 4999978"/>
              <a:gd name="connsiteX133" fmla="*/ 10366435 w 12192000"/>
              <a:gd name="connsiteY133" fmla="*/ 462428 h 4999978"/>
              <a:gd name="connsiteX134" fmla="*/ 10688220 w 12192000"/>
              <a:gd name="connsiteY134" fmla="*/ 542258 h 4999978"/>
              <a:gd name="connsiteX135" fmla="*/ 11026690 w 12192000"/>
              <a:gd name="connsiteY135" fmla="*/ 550681 h 4999978"/>
              <a:gd name="connsiteX136" fmla="*/ 11113779 w 12192000"/>
              <a:gd name="connsiteY136" fmla="*/ 533868 h 4999978"/>
              <a:gd name="connsiteX137" fmla="*/ 11369556 w 12192000"/>
              <a:gd name="connsiteY137" fmla="*/ 491719 h 4999978"/>
              <a:gd name="connsiteX138" fmla="*/ 11623342 w 12192000"/>
              <a:gd name="connsiteY138" fmla="*/ 388428 h 4999978"/>
              <a:gd name="connsiteX139" fmla="*/ 11786511 w 12192000"/>
              <a:gd name="connsiteY139" fmla="*/ 358390 h 4999978"/>
              <a:gd name="connsiteX140" fmla="*/ 11862577 w 12192000"/>
              <a:gd name="connsiteY140" fmla="*/ 330549 h 4999978"/>
              <a:gd name="connsiteX141" fmla="*/ 11916612 w 12192000"/>
              <a:gd name="connsiteY141" fmla="*/ 323810 h 4999978"/>
              <a:gd name="connsiteX142" fmla="*/ 11948830 w 12192000"/>
              <a:gd name="connsiteY142" fmla="*/ 318062 h 4999978"/>
              <a:gd name="connsiteX143" fmla="*/ 12001583 w 12192000"/>
              <a:gd name="connsiteY143" fmla="*/ 279643 h 4999978"/>
              <a:gd name="connsiteX144" fmla="*/ 12174977 w 12192000"/>
              <a:gd name="connsiteY144" fmla="*/ 264652 h 4999978"/>
              <a:gd name="connsiteX145" fmla="*/ 12192000 w 12192000"/>
              <a:gd name="connsiteY145" fmla="*/ 256549 h 4999978"/>
              <a:gd name="connsiteX146" fmla="*/ 12192000 w 12192000"/>
              <a:gd name="connsiteY146" fmla="*/ 4999978 h 4999978"/>
              <a:gd name="connsiteX147" fmla="*/ 0 w 12192000"/>
              <a:gd name="connsiteY147" fmla="*/ 4999978 h 4999978"/>
              <a:gd name="connsiteX148" fmla="*/ 0 w 12192000"/>
              <a:gd name="connsiteY148" fmla="*/ 617449 h 4999978"/>
              <a:gd name="connsiteX149" fmla="*/ 11075 w 12192000"/>
              <a:gd name="connsiteY149" fmla="*/ 615178 h 4999978"/>
              <a:gd name="connsiteX150" fmla="*/ 44061 w 12192000"/>
              <a:gd name="connsiteY150" fmla="*/ 608596 h 4999978"/>
              <a:gd name="connsiteX151" fmla="*/ 136694 w 12192000"/>
              <a:gd name="connsiteY151" fmla="*/ 556415 h 4999978"/>
              <a:gd name="connsiteX152" fmla="*/ 170342 w 12192000"/>
              <a:gd name="connsiteY152" fmla="*/ 551077 h 4999978"/>
              <a:gd name="connsiteX153" fmla="*/ 168955 w 12192000"/>
              <a:gd name="connsiteY153" fmla="*/ 542164 h 4999978"/>
              <a:gd name="connsiteX154" fmla="*/ 181474 w 12192000"/>
              <a:gd name="connsiteY154" fmla="*/ 541281 h 4999978"/>
              <a:gd name="connsiteX155" fmla="*/ 209440 w 12192000"/>
              <a:gd name="connsiteY155" fmla="*/ 540561 h 4999978"/>
              <a:gd name="connsiteX156" fmla="*/ 293152 w 12192000"/>
              <a:gd name="connsiteY156" fmla="*/ 536576 h 4999978"/>
              <a:gd name="connsiteX157" fmla="*/ 315693 w 12192000"/>
              <a:gd name="connsiteY157" fmla="*/ 519030 h 4999978"/>
              <a:gd name="connsiteX158" fmla="*/ 337305 w 12192000"/>
              <a:gd name="connsiteY158" fmla="*/ 518372 h 4999978"/>
              <a:gd name="connsiteX159" fmla="*/ 462252 w 12192000"/>
              <a:gd name="connsiteY159" fmla="*/ 493151 h 4999978"/>
              <a:gd name="connsiteX160" fmla="*/ 479457 w 12192000"/>
              <a:gd name="connsiteY160" fmla="*/ 491123 h 4999978"/>
              <a:gd name="connsiteX161" fmla="*/ 488653 w 12192000"/>
              <a:gd name="connsiteY161" fmla="*/ 483257 h 4999978"/>
              <a:gd name="connsiteX162" fmla="*/ 522053 w 12192000"/>
              <a:gd name="connsiteY162" fmla="*/ 481125 h 4999978"/>
              <a:gd name="connsiteX163" fmla="*/ 523520 w 12192000"/>
              <a:gd name="connsiteY163" fmla="*/ 476713 h 4999978"/>
              <a:gd name="connsiteX164" fmla="*/ 632714 w 12192000"/>
              <a:gd name="connsiteY164" fmla="*/ 437101 h 4999978"/>
              <a:gd name="connsiteX165" fmla="*/ 651426 w 12192000"/>
              <a:gd name="connsiteY165" fmla="*/ 430544 h 4999978"/>
              <a:gd name="connsiteX166" fmla="*/ 667724 w 12192000"/>
              <a:gd name="connsiteY166" fmla="*/ 432138 h 4999978"/>
              <a:gd name="connsiteX167" fmla="*/ 757679 w 12192000"/>
              <a:gd name="connsiteY167" fmla="*/ 425145 h 4999978"/>
              <a:gd name="connsiteX168" fmla="*/ 779159 w 12192000"/>
              <a:gd name="connsiteY168" fmla="*/ 428059 h 4999978"/>
              <a:gd name="connsiteX169" fmla="*/ 788293 w 12192000"/>
              <a:gd name="connsiteY169" fmla="*/ 434863 h 4999978"/>
              <a:gd name="connsiteX170" fmla="*/ 822923 w 12192000"/>
              <a:gd name="connsiteY170" fmla="*/ 421074 h 4999978"/>
              <a:gd name="connsiteX171" fmla="*/ 876559 w 12192000"/>
              <a:gd name="connsiteY171" fmla="*/ 411088 h 4999978"/>
              <a:gd name="connsiteX172" fmla="*/ 902011 w 12192000"/>
              <a:gd name="connsiteY172" fmla="*/ 404118 h 4999978"/>
              <a:gd name="connsiteX173" fmla="*/ 922715 w 12192000"/>
              <a:gd name="connsiteY173" fmla="*/ 407699 h 4999978"/>
              <a:gd name="connsiteX174" fmla="*/ 1040139 w 12192000"/>
              <a:gd name="connsiteY174" fmla="*/ 406590 h 4999978"/>
              <a:gd name="connsiteX175" fmla="*/ 1067251 w 12192000"/>
              <a:gd name="connsiteY175" fmla="*/ 412384 h 4999978"/>
              <a:gd name="connsiteX176" fmla="*/ 1080272 w 12192000"/>
              <a:gd name="connsiteY176" fmla="*/ 424669 h 4999978"/>
              <a:gd name="connsiteX177" fmla="*/ 1090219 w 12192000"/>
              <a:gd name="connsiteY177" fmla="*/ 420026 h 4999978"/>
              <a:gd name="connsiteX178" fmla="*/ 1161226 w 12192000"/>
              <a:gd name="connsiteY178" fmla="*/ 418304 h 4999978"/>
              <a:gd name="connsiteX179" fmla="*/ 1207525 w 12192000"/>
              <a:gd name="connsiteY179" fmla="*/ 416039 h 4999978"/>
              <a:gd name="connsiteX180" fmla="*/ 1295331 w 12192000"/>
              <a:gd name="connsiteY180" fmla="*/ 402182 h 4999978"/>
              <a:gd name="connsiteX181" fmla="*/ 1347118 w 12192000"/>
              <a:gd name="connsiteY181" fmla="*/ 399704 h 4999978"/>
              <a:gd name="connsiteX182" fmla="*/ 1378108 w 12192000"/>
              <a:gd name="connsiteY182" fmla="*/ 398410 h 4999978"/>
              <a:gd name="connsiteX183" fmla="*/ 1459192 w 12192000"/>
              <a:gd name="connsiteY183" fmla="*/ 380919 h 4999978"/>
              <a:gd name="connsiteX184" fmla="*/ 1590120 w 12192000"/>
              <a:gd name="connsiteY184" fmla="*/ 317608 h 4999978"/>
              <a:gd name="connsiteX185" fmla="*/ 1631417 w 12192000"/>
              <a:gd name="connsiteY185" fmla="*/ 308227 h 4999978"/>
              <a:gd name="connsiteX186" fmla="*/ 1638727 w 12192000"/>
              <a:gd name="connsiteY186" fmla="*/ 311610 h 4999978"/>
              <a:gd name="connsiteX187" fmla="*/ 1844438 w 12192000"/>
              <a:gd name="connsiteY187" fmla="*/ 271304 h 4999978"/>
              <a:gd name="connsiteX188" fmla="*/ 1881324 w 12192000"/>
              <a:gd name="connsiteY188" fmla="*/ 268497 h 4999978"/>
              <a:gd name="connsiteX189" fmla="*/ 1908999 w 12192000"/>
              <a:gd name="connsiteY189" fmla="*/ 269338 h 4999978"/>
              <a:gd name="connsiteX190" fmla="*/ 1974956 w 12192000"/>
              <a:gd name="connsiteY190" fmla="*/ 255958 h 4999978"/>
              <a:gd name="connsiteX191" fmla="*/ 2082409 w 12192000"/>
              <a:gd name="connsiteY191" fmla="*/ 227290 h 4999978"/>
              <a:gd name="connsiteX192" fmla="*/ 2105639 w 12192000"/>
              <a:gd name="connsiteY192" fmla="*/ 222648 h 4999978"/>
              <a:gd name="connsiteX193" fmla="*/ 2126992 w 12192000"/>
              <a:gd name="connsiteY193" fmla="*/ 224468 h 4999978"/>
              <a:gd name="connsiteX194" fmla="*/ 2133154 w 12192000"/>
              <a:gd name="connsiteY194" fmla="*/ 229952 h 4999978"/>
              <a:gd name="connsiteX195" fmla="*/ 2146154 w 12192000"/>
              <a:gd name="connsiteY195" fmla="*/ 228332 h 4999978"/>
              <a:gd name="connsiteX196" fmla="*/ 2149901 w 12192000"/>
              <a:gd name="connsiteY196" fmla="*/ 229116 h 4999978"/>
              <a:gd name="connsiteX197" fmla="*/ 2171100 w 12192000"/>
              <a:gd name="connsiteY197" fmla="*/ 232389 h 4999978"/>
              <a:gd name="connsiteX198" fmla="*/ 2209148 w 12192000"/>
              <a:gd name="connsiteY198" fmla="*/ 209225 h 4999978"/>
              <a:gd name="connsiteX199" fmla="*/ 2261889 w 12192000"/>
              <a:gd name="connsiteY199" fmla="*/ 205532 h 4999978"/>
              <a:gd name="connsiteX200" fmla="*/ 2452315 w 12192000"/>
              <a:gd name="connsiteY200" fmla="*/ 152899 h 4999978"/>
              <a:gd name="connsiteX201" fmla="*/ 2495330 w 12192000"/>
              <a:gd name="connsiteY201" fmla="*/ 142101 h 4999978"/>
              <a:gd name="connsiteX202" fmla="*/ 2665623 w 12192000"/>
              <a:gd name="connsiteY202" fmla="*/ 96394 h 4999978"/>
              <a:gd name="connsiteX203" fmla="*/ 2763332 w 12192000"/>
              <a:gd name="connsiteY203" fmla="*/ 74831 h 4999978"/>
              <a:gd name="connsiteX204" fmla="*/ 2843870 w 12192000"/>
              <a:gd name="connsiteY204" fmla="*/ 47507 h 4999978"/>
              <a:gd name="connsiteX205" fmla="*/ 2862745 w 12192000"/>
              <a:gd name="connsiteY205" fmla="*/ 43242 h 4999978"/>
              <a:gd name="connsiteX206" fmla="*/ 2864596 w 12192000"/>
              <a:gd name="connsiteY206" fmla="*/ 39218 h 4999978"/>
              <a:gd name="connsiteX207" fmla="*/ 2875381 w 12192000"/>
              <a:gd name="connsiteY207" fmla="*/ 35003 h 4999978"/>
              <a:gd name="connsiteX208" fmla="*/ 2895139 w 12192000"/>
              <a:gd name="connsiteY208" fmla="*/ 24186 h 4999978"/>
              <a:gd name="connsiteX209" fmla="*/ 2932205 w 12192000"/>
              <a:gd name="connsiteY209" fmla="*/ 11873 h 4999978"/>
              <a:gd name="connsiteX210" fmla="*/ 2933310 w 12192000"/>
              <a:gd name="connsiteY210" fmla="*/ 12816 h 4999978"/>
              <a:gd name="connsiteX211" fmla="*/ 2945218 w 12192000"/>
              <a:gd name="connsiteY211" fmla="*/ 14141 h 4999978"/>
              <a:gd name="connsiteX212" fmla="*/ 2966465 w 12192000"/>
              <a:gd name="connsiteY212" fmla="*/ 14117 h 4999978"/>
              <a:gd name="connsiteX213" fmla="*/ 3016048 w 12192000"/>
              <a:gd name="connsiteY213" fmla="*/ 12381 h 4999978"/>
              <a:gd name="connsiteX214" fmla="*/ 3057077 w 12192000"/>
              <a:gd name="connsiteY214" fmla="*/ 14845 h 4999978"/>
              <a:gd name="connsiteX215" fmla="*/ 3148105 w 12192000"/>
              <a:gd name="connsiteY215" fmla="*/ 30648 h 4999978"/>
              <a:gd name="connsiteX216" fmla="*/ 3251671 w 12192000"/>
              <a:gd name="connsiteY216" fmla="*/ 31575 h 4999978"/>
              <a:gd name="connsiteX217" fmla="*/ 3351400 w 12192000"/>
              <a:gd name="connsiteY217" fmla="*/ 32687 h 4999978"/>
              <a:gd name="connsiteX218" fmla="*/ 3387481 w 12192000"/>
              <a:gd name="connsiteY218" fmla="*/ 31443 h 4999978"/>
              <a:gd name="connsiteX219" fmla="*/ 3451923 w 12192000"/>
              <a:gd name="connsiteY219" fmla="*/ 36482 h 4999978"/>
              <a:gd name="connsiteX220" fmla="*/ 3481520 w 12192000"/>
              <a:gd name="connsiteY220" fmla="*/ 43287 h 4999978"/>
              <a:gd name="connsiteX221" fmla="*/ 3482804 w 12192000"/>
              <a:gd name="connsiteY221" fmla="*/ 42812 h 4999978"/>
              <a:gd name="connsiteX222" fmla="*/ 3485495 w 12192000"/>
              <a:gd name="connsiteY222" fmla="*/ 45921 h 4999978"/>
              <a:gd name="connsiteX223" fmla="*/ 3490972 w 12192000"/>
              <a:gd name="connsiteY223" fmla="*/ 47286 h 4999978"/>
              <a:gd name="connsiteX224" fmla="*/ 3505835 w 12192000"/>
              <a:gd name="connsiteY224" fmla="*/ 46077 h 4999978"/>
              <a:gd name="connsiteX225" fmla="*/ 3511410 w 12192000"/>
              <a:gd name="connsiteY225" fmla="*/ 44808 h 4999978"/>
              <a:gd name="connsiteX226" fmla="*/ 3519598 w 12192000"/>
              <a:gd name="connsiteY226" fmla="*/ 44683 h 4999978"/>
              <a:gd name="connsiteX227" fmla="*/ 3519807 w 12192000"/>
              <a:gd name="connsiteY227" fmla="*/ 44938 h 4999978"/>
              <a:gd name="connsiteX228" fmla="*/ 3527466 w 12192000"/>
              <a:gd name="connsiteY228" fmla="*/ 44316 h 4999978"/>
              <a:gd name="connsiteX229" fmla="*/ 3564889 w 12192000"/>
              <a:gd name="connsiteY229" fmla="*/ 57394 h 4999978"/>
              <a:gd name="connsiteX230" fmla="*/ 3614922 w 12192000"/>
              <a:gd name="connsiteY230" fmla="*/ 61804 h 4999978"/>
              <a:gd name="connsiteX231" fmla="*/ 3635506 w 12192000"/>
              <a:gd name="connsiteY231" fmla="*/ 65718 h 4999978"/>
              <a:gd name="connsiteX232" fmla="*/ 3646525 w 12192000"/>
              <a:gd name="connsiteY232" fmla="*/ 69193 h 4999978"/>
              <a:gd name="connsiteX233" fmla="*/ 3647224 w 12192000"/>
              <a:gd name="connsiteY233" fmla="*/ 70303 h 4999978"/>
              <a:gd name="connsiteX234" fmla="*/ 3683100 w 12192000"/>
              <a:gd name="connsiteY234" fmla="*/ 64109 h 4999978"/>
              <a:gd name="connsiteX235" fmla="*/ 3687901 w 12192000"/>
              <a:gd name="connsiteY235" fmla="*/ 65372 h 4999978"/>
              <a:gd name="connsiteX236" fmla="*/ 3711234 w 12192000"/>
              <a:gd name="connsiteY236" fmla="*/ 58665 h 4999978"/>
              <a:gd name="connsiteX237" fmla="*/ 3723318 w 12192000"/>
              <a:gd name="connsiteY237" fmla="*/ 56625 h 4999978"/>
              <a:gd name="connsiteX238" fmla="*/ 3726677 w 12192000"/>
              <a:gd name="connsiteY238" fmla="*/ 53112 h 4999978"/>
              <a:gd name="connsiteX239" fmla="*/ 3744535 w 12192000"/>
              <a:gd name="connsiteY239" fmla="*/ 51590 h 4999978"/>
              <a:gd name="connsiteX240" fmla="*/ 3746608 w 12192000"/>
              <a:gd name="connsiteY240" fmla="*/ 52522 h 4999978"/>
              <a:gd name="connsiteX241" fmla="*/ 3761262 w 12192000"/>
              <a:gd name="connsiteY241" fmla="*/ 47147 h 4999978"/>
              <a:gd name="connsiteX242" fmla="*/ 3803931 w 12192000"/>
              <a:gd name="connsiteY242" fmla="*/ 49309 h 4999978"/>
              <a:gd name="connsiteX243" fmla="*/ 3925626 w 12192000"/>
              <a:gd name="connsiteY243" fmla="*/ 40301 h 4999978"/>
              <a:gd name="connsiteX244" fmla="*/ 4033324 w 12192000"/>
              <a:gd name="connsiteY244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7018394 w 12192000"/>
              <a:gd name="connsiteY76" fmla="*/ 466613 h 4999978"/>
              <a:gd name="connsiteX77" fmla="*/ 7024679 w 12192000"/>
              <a:gd name="connsiteY77" fmla="*/ 467750 h 4999978"/>
              <a:gd name="connsiteX78" fmla="*/ 7041715 w 12192000"/>
              <a:gd name="connsiteY78" fmla="*/ 465902 h 4999978"/>
              <a:gd name="connsiteX79" fmla="*/ 7048103 w 12192000"/>
              <a:gd name="connsiteY79" fmla="*/ 464392 h 4999978"/>
              <a:gd name="connsiteX80" fmla="*/ 7057490 w 12192000"/>
              <a:gd name="connsiteY80" fmla="*/ 463917 h 4999978"/>
              <a:gd name="connsiteX81" fmla="*/ 7057730 w 12192000"/>
              <a:gd name="connsiteY81" fmla="*/ 464165 h 4999978"/>
              <a:gd name="connsiteX82" fmla="*/ 7066511 w 12192000"/>
              <a:gd name="connsiteY82" fmla="*/ 463214 h 4999978"/>
              <a:gd name="connsiteX83" fmla="*/ 7109401 w 12192000"/>
              <a:gd name="connsiteY83" fmla="*/ 455268 h 4999978"/>
              <a:gd name="connsiteX84" fmla="*/ 7166830 w 12192000"/>
              <a:gd name="connsiteY84" fmla="*/ 477037 h 4999978"/>
              <a:gd name="connsiteX85" fmla="*/ 7190442 w 12192000"/>
              <a:gd name="connsiteY85" fmla="*/ 480090 h 4999978"/>
              <a:gd name="connsiteX86" fmla="*/ 7203083 w 12192000"/>
              <a:gd name="connsiteY86" fmla="*/ 483106 h 4999978"/>
              <a:gd name="connsiteX87" fmla="*/ 7203894 w 12192000"/>
              <a:gd name="connsiteY87" fmla="*/ 484190 h 4999978"/>
              <a:gd name="connsiteX88" fmla="*/ 7245004 w 12192000"/>
              <a:gd name="connsiteY88" fmla="*/ 476444 h 4999978"/>
              <a:gd name="connsiteX89" fmla="*/ 7250514 w 12192000"/>
              <a:gd name="connsiteY89" fmla="*/ 477506 h 4999978"/>
              <a:gd name="connsiteX90" fmla="*/ 7277246 w 12192000"/>
              <a:gd name="connsiteY90" fmla="*/ 469782 h 4999978"/>
              <a:gd name="connsiteX91" fmla="*/ 7291092 w 12192000"/>
              <a:gd name="connsiteY91" fmla="*/ 467217 h 4999978"/>
              <a:gd name="connsiteX92" fmla="*/ 7294933 w 12192000"/>
              <a:gd name="connsiteY92" fmla="*/ 463549 h 4999978"/>
              <a:gd name="connsiteX93" fmla="*/ 7315408 w 12192000"/>
              <a:gd name="connsiteY93" fmla="*/ 461260 h 4999978"/>
              <a:gd name="connsiteX94" fmla="*/ 7317786 w 12192000"/>
              <a:gd name="connsiteY94" fmla="*/ 462106 h 4999978"/>
              <a:gd name="connsiteX95" fmla="*/ 7334572 w 12192000"/>
              <a:gd name="connsiteY95" fmla="*/ 456088 h 4999978"/>
              <a:gd name="connsiteX96" fmla="*/ 7375190 w 12192000"/>
              <a:gd name="connsiteY96" fmla="*/ 449931 h 4999978"/>
              <a:gd name="connsiteX97" fmla="*/ 7522997 w 12192000"/>
              <a:gd name="connsiteY97" fmla="*/ 442209 h 4999978"/>
              <a:gd name="connsiteX98" fmla="*/ 7686985 w 12192000"/>
              <a:gd name="connsiteY98" fmla="*/ 419805 h 4999978"/>
              <a:gd name="connsiteX99" fmla="*/ 7854068 w 12192000"/>
              <a:gd name="connsiteY99" fmla="*/ 409774 h 4999978"/>
              <a:gd name="connsiteX100" fmla="*/ 8034165 w 12192000"/>
              <a:gd name="connsiteY100" fmla="*/ 391699 h 4999978"/>
              <a:gd name="connsiteX101" fmla="*/ 8094381 w 12192000"/>
              <a:gd name="connsiteY101" fmla="*/ 395718 h 4999978"/>
              <a:gd name="connsiteX102" fmla="*/ 8146898 w 12192000"/>
              <a:gd name="connsiteY102" fmla="*/ 378558 h 4999978"/>
              <a:gd name="connsiteX103" fmla="*/ 8168993 w 12192000"/>
              <a:gd name="connsiteY103" fmla="*/ 384830 h 4999978"/>
              <a:gd name="connsiteX104" fmla="*/ 8172809 w 12192000"/>
              <a:gd name="connsiteY104" fmla="*/ 386137 h 4999978"/>
              <a:gd name="connsiteX105" fmla="*/ 8187962 w 12192000"/>
              <a:gd name="connsiteY105" fmla="*/ 386433 h 4999978"/>
              <a:gd name="connsiteX106" fmla="*/ 8192382 w 12192000"/>
              <a:gd name="connsiteY106" fmla="*/ 392692 h 4999978"/>
              <a:gd name="connsiteX107" fmla="*/ 8375192 w 12192000"/>
              <a:gd name="connsiteY107" fmla="*/ 383879 h 4999978"/>
              <a:gd name="connsiteX108" fmla="*/ 8454377 w 12192000"/>
              <a:gd name="connsiteY108" fmla="*/ 380331 h 4999978"/>
              <a:gd name="connsiteX109" fmla="*/ 8484740 w 12192000"/>
              <a:gd name="connsiteY109" fmla="*/ 385159 h 4999978"/>
              <a:gd name="connsiteX110" fmla="*/ 8601673 w 12192000"/>
              <a:gd name="connsiteY110" fmla="*/ 397101 h 4999978"/>
              <a:gd name="connsiteX111" fmla="*/ 8701676 w 12192000"/>
              <a:gd name="connsiteY111" fmla="*/ 401351 h 4999978"/>
              <a:gd name="connsiteX112" fmla="*/ 8773288 w 12192000"/>
              <a:gd name="connsiteY112" fmla="*/ 378077 h 4999978"/>
              <a:gd name="connsiteX113" fmla="*/ 8779909 w 12192000"/>
              <a:gd name="connsiteY113" fmla="*/ 382446 h 4999978"/>
              <a:gd name="connsiteX114" fmla="*/ 8829932 w 12192000"/>
              <a:gd name="connsiteY114" fmla="*/ 379243 h 4999978"/>
              <a:gd name="connsiteX115" fmla="*/ 9003386 w 12192000"/>
              <a:gd name="connsiteY115" fmla="*/ 336242 h 4999978"/>
              <a:gd name="connsiteX116" fmla="*/ 9101185 w 12192000"/>
              <a:gd name="connsiteY116" fmla="*/ 330862 h 4999978"/>
              <a:gd name="connsiteX117" fmla="*/ 9136185 w 12192000"/>
              <a:gd name="connsiteY117" fmla="*/ 334078 h 4999978"/>
              <a:gd name="connsiteX118" fmla="*/ 9194801 w 12192000"/>
              <a:gd name="connsiteY118" fmla="*/ 339149 h 4999978"/>
              <a:gd name="connsiteX119" fmla="*/ 9239316 w 12192000"/>
              <a:gd name="connsiteY119" fmla="*/ 355558 h 4999978"/>
              <a:gd name="connsiteX120" fmla="*/ 9288052 w 12192000"/>
              <a:gd name="connsiteY120" fmla="*/ 354796 h 4999978"/>
              <a:gd name="connsiteX121" fmla="*/ 9298465 w 12192000"/>
              <a:gd name="connsiteY121" fmla="*/ 338296 h 4999978"/>
              <a:gd name="connsiteX122" fmla="*/ 9350892 w 12192000"/>
              <a:gd name="connsiteY122" fmla="*/ 342778 h 4999978"/>
              <a:gd name="connsiteX123" fmla="*/ 9430522 w 12192000"/>
              <a:gd name="connsiteY123" fmla="*/ 351368 h 4999978"/>
              <a:gd name="connsiteX124" fmla="*/ 9476215 w 12192000"/>
              <a:gd name="connsiteY124" fmla="*/ 352107 h 4999978"/>
              <a:gd name="connsiteX125" fmla="*/ 9601276 w 12192000"/>
              <a:gd name="connsiteY125" fmla="*/ 358704 h 4999978"/>
              <a:gd name="connsiteX126" fmla="*/ 9726733 w 12192000"/>
              <a:gd name="connsiteY126" fmla="*/ 368801 h 4999978"/>
              <a:gd name="connsiteX127" fmla="*/ 9802144 w 12192000"/>
              <a:gd name="connsiteY127" fmla="*/ 394479 h 4999978"/>
              <a:gd name="connsiteX128" fmla="*/ 9905153 w 12192000"/>
              <a:gd name="connsiteY128" fmla="*/ 400650 h 4999978"/>
              <a:gd name="connsiteX129" fmla="*/ 9922553 w 12192000"/>
              <a:gd name="connsiteY129" fmla="*/ 404569 h 4999978"/>
              <a:gd name="connsiteX130" fmla="*/ 10044658 w 12192000"/>
              <a:gd name="connsiteY130" fmla="*/ 418077 h 4999978"/>
              <a:gd name="connsiteX131" fmla="*/ 10184585 w 12192000"/>
              <a:gd name="connsiteY131" fmla="*/ 407138 h 4999978"/>
              <a:gd name="connsiteX132" fmla="*/ 10366435 w 12192000"/>
              <a:gd name="connsiteY132" fmla="*/ 462428 h 4999978"/>
              <a:gd name="connsiteX133" fmla="*/ 10688220 w 12192000"/>
              <a:gd name="connsiteY133" fmla="*/ 542258 h 4999978"/>
              <a:gd name="connsiteX134" fmla="*/ 11026690 w 12192000"/>
              <a:gd name="connsiteY134" fmla="*/ 550681 h 4999978"/>
              <a:gd name="connsiteX135" fmla="*/ 11113779 w 12192000"/>
              <a:gd name="connsiteY135" fmla="*/ 533868 h 4999978"/>
              <a:gd name="connsiteX136" fmla="*/ 11369556 w 12192000"/>
              <a:gd name="connsiteY136" fmla="*/ 491719 h 4999978"/>
              <a:gd name="connsiteX137" fmla="*/ 11623342 w 12192000"/>
              <a:gd name="connsiteY137" fmla="*/ 388428 h 4999978"/>
              <a:gd name="connsiteX138" fmla="*/ 11786511 w 12192000"/>
              <a:gd name="connsiteY138" fmla="*/ 358390 h 4999978"/>
              <a:gd name="connsiteX139" fmla="*/ 11862577 w 12192000"/>
              <a:gd name="connsiteY139" fmla="*/ 330549 h 4999978"/>
              <a:gd name="connsiteX140" fmla="*/ 11916612 w 12192000"/>
              <a:gd name="connsiteY140" fmla="*/ 323810 h 4999978"/>
              <a:gd name="connsiteX141" fmla="*/ 11948830 w 12192000"/>
              <a:gd name="connsiteY141" fmla="*/ 318062 h 4999978"/>
              <a:gd name="connsiteX142" fmla="*/ 12001583 w 12192000"/>
              <a:gd name="connsiteY142" fmla="*/ 279643 h 4999978"/>
              <a:gd name="connsiteX143" fmla="*/ 12174977 w 12192000"/>
              <a:gd name="connsiteY143" fmla="*/ 264652 h 4999978"/>
              <a:gd name="connsiteX144" fmla="*/ 12192000 w 12192000"/>
              <a:gd name="connsiteY144" fmla="*/ 256549 h 4999978"/>
              <a:gd name="connsiteX145" fmla="*/ 12192000 w 12192000"/>
              <a:gd name="connsiteY145" fmla="*/ 4999978 h 4999978"/>
              <a:gd name="connsiteX146" fmla="*/ 0 w 12192000"/>
              <a:gd name="connsiteY146" fmla="*/ 4999978 h 4999978"/>
              <a:gd name="connsiteX147" fmla="*/ 0 w 12192000"/>
              <a:gd name="connsiteY147" fmla="*/ 617449 h 4999978"/>
              <a:gd name="connsiteX148" fmla="*/ 11075 w 12192000"/>
              <a:gd name="connsiteY148" fmla="*/ 615178 h 4999978"/>
              <a:gd name="connsiteX149" fmla="*/ 44061 w 12192000"/>
              <a:gd name="connsiteY149" fmla="*/ 608596 h 4999978"/>
              <a:gd name="connsiteX150" fmla="*/ 136694 w 12192000"/>
              <a:gd name="connsiteY150" fmla="*/ 556415 h 4999978"/>
              <a:gd name="connsiteX151" fmla="*/ 170342 w 12192000"/>
              <a:gd name="connsiteY151" fmla="*/ 551077 h 4999978"/>
              <a:gd name="connsiteX152" fmla="*/ 168955 w 12192000"/>
              <a:gd name="connsiteY152" fmla="*/ 542164 h 4999978"/>
              <a:gd name="connsiteX153" fmla="*/ 181474 w 12192000"/>
              <a:gd name="connsiteY153" fmla="*/ 541281 h 4999978"/>
              <a:gd name="connsiteX154" fmla="*/ 209440 w 12192000"/>
              <a:gd name="connsiteY154" fmla="*/ 540561 h 4999978"/>
              <a:gd name="connsiteX155" fmla="*/ 293152 w 12192000"/>
              <a:gd name="connsiteY155" fmla="*/ 536576 h 4999978"/>
              <a:gd name="connsiteX156" fmla="*/ 315693 w 12192000"/>
              <a:gd name="connsiteY156" fmla="*/ 519030 h 4999978"/>
              <a:gd name="connsiteX157" fmla="*/ 337305 w 12192000"/>
              <a:gd name="connsiteY157" fmla="*/ 518372 h 4999978"/>
              <a:gd name="connsiteX158" fmla="*/ 462252 w 12192000"/>
              <a:gd name="connsiteY158" fmla="*/ 493151 h 4999978"/>
              <a:gd name="connsiteX159" fmla="*/ 479457 w 12192000"/>
              <a:gd name="connsiteY159" fmla="*/ 491123 h 4999978"/>
              <a:gd name="connsiteX160" fmla="*/ 488653 w 12192000"/>
              <a:gd name="connsiteY160" fmla="*/ 483257 h 4999978"/>
              <a:gd name="connsiteX161" fmla="*/ 522053 w 12192000"/>
              <a:gd name="connsiteY161" fmla="*/ 481125 h 4999978"/>
              <a:gd name="connsiteX162" fmla="*/ 523520 w 12192000"/>
              <a:gd name="connsiteY162" fmla="*/ 476713 h 4999978"/>
              <a:gd name="connsiteX163" fmla="*/ 632714 w 12192000"/>
              <a:gd name="connsiteY163" fmla="*/ 437101 h 4999978"/>
              <a:gd name="connsiteX164" fmla="*/ 651426 w 12192000"/>
              <a:gd name="connsiteY164" fmla="*/ 430544 h 4999978"/>
              <a:gd name="connsiteX165" fmla="*/ 667724 w 12192000"/>
              <a:gd name="connsiteY165" fmla="*/ 432138 h 4999978"/>
              <a:gd name="connsiteX166" fmla="*/ 757679 w 12192000"/>
              <a:gd name="connsiteY166" fmla="*/ 425145 h 4999978"/>
              <a:gd name="connsiteX167" fmla="*/ 779159 w 12192000"/>
              <a:gd name="connsiteY167" fmla="*/ 428059 h 4999978"/>
              <a:gd name="connsiteX168" fmla="*/ 788293 w 12192000"/>
              <a:gd name="connsiteY168" fmla="*/ 434863 h 4999978"/>
              <a:gd name="connsiteX169" fmla="*/ 822923 w 12192000"/>
              <a:gd name="connsiteY169" fmla="*/ 421074 h 4999978"/>
              <a:gd name="connsiteX170" fmla="*/ 876559 w 12192000"/>
              <a:gd name="connsiteY170" fmla="*/ 411088 h 4999978"/>
              <a:gd name="connsiteX171" fmla="*/ 902011 w 12192000"/>
              <a:gd name="connsiteY171" fmla="*/ 404118 h 4999978"/>
              <a:gd name="connsiteX172" fmla="*/ 922715 w 12192000"/>
              <a:gd name="connsiteY172" fmla="*/ 407699 h 4999978"/>
              <a:gd name="connsiteX173" fmla="*/ 1040139 w 12192000"/>
              <a:gd name="connsiteY173" fmla="*/ 406590 h 4999978"/>
              <a:gd name="connsiteX174" fmla="*/ 1067251 w 12192000"/>
              <a:gd name="connsiteY174" fmla="*/ 412384 h 4999978"/>
              <a:gd name="connsiteX175" fmla="*/ 1080272 w 12192000"/>
              <a:gd name="connsiteY175" fmla="*/ 424669 h 4999978"/>
              <a:gd name="connsiteX176" fmla="*/ 1090219 w 12192000"/>
              <a:gd name="connsiteY176" fmla="*/ 420026 h 4999978"/>
              <a:gd name="connsiteX177" fmla="*/ 1161226 w 12192000"/>
              <a:gd name="connsiteY177" fmla="*/ 418304 h 4999978"/>
              <a:gd name="connsiteX178" fmla="*/ 1207525 w 12192000"/>
              <a:gd name="connsiteY178" fmla="*/ 416039 h 4999978"/>
              <a:gd name="connsiteX179" fmla="*/ 1295331 w 12192000"/>
              <a:gd name="connsiteY179" fmla="*/ 402182 h 4999978"/>
              <a:gd name="connsiteX180" fmla="*/ 1347118 w 12192000"/>
              <a:gd name="connsiteY180" fmla="*/ 399704 h 4999978"/>
              <a:gd name="connsiteX181" fmla="*/ 1378108 w 12192000"/>
              <a:gd name="connsiteY181" fmla="*/ 398410 h 4999978"/>
              <a:gd name="connsiteX182" fmla="*/ 1459192 w 12192000"/>
              <a:gd name="connsiteY182" fmla="*/ 380919 h 4999978"/>
              <a:gd name="connsiteX183" fmla="*/ 1590120 w 12192000"/>
              <a:gd name="connsiteY183" fmla="*/ 317608 h 4999978"/>
              <a:gd name="connsiteX184" fmla="*/ 1631417 w 12192000"/>
              <a:gd name="connsiteY184" fmla="*/ 308227 h 4999978"/>
              <a:gd name="connsiteX185" fmla="*/ 1638727 w 12192000"/>
              <a:gd name="connsiteY185" fmla="*/ 311610 h 4999978"/>
              <a:gd name="connsiteX186" fmla="*/ 1844438 w 12192000"/>
              <a:gd name="connsiteY186" fmla="*/ 271304 h 4999978"/>
              <a:gd name="connsiteX187" fmla="*/ 1881324 w 12192000"/>
              <a:gd name="connsiteY187" fmla="*/ 268497 h 4999978"/>
              <a:gd name="connsiteX188" fmla="*/ 1908999 w 12192000"/>
              <a:gd name="connsiteY188" fmla="*/ 269338 h 4999978"/>
              <a:gd name="connsiteX189" fmla="*/ 1974956 w 12192000"/>
              <a:gd name="connsiteY189" fmla="*/ 255958 h 4999978"/>
              <a:gd name="connsiteX190" fmla="*/ 2082409 w 12192000"/>
              <a:gd name="connsiteY190" fmla="*/ 227290 h 4999978"/>
              <a:gd name="connsiteX191" fmla="*/ 2105639 w 12192000"/>
              <a:gd name="connsiteY191" fmla="*/ 222648 h 4999978"/>
              <a:gd name="connsiteX192" fmla="*/ 2126992 w 12192000"/>
              <a:gd name="connsiteY192" fmla="*/ 224468 h 4999978"/>
              <a:gd name="connsiteX193" fmla="*/ 2133154 w 12192000"/>
              <a:gd name="connsiteY193" fmla="*/ 229952 h 4999978"/>
              <a:gd name="connsiteX194" fmla="*/ 2146154 w 12192000"/>
              <a:gd name="connsiteY194" fmla="*/ 228332 h 4999978"/>
              <a:gd name="connsiteX195" fmla="*/ 2149901 w 12192000"/>
              <a:gd name="connsiteY195" fmla="*/ 229116 h 4999978"/>
              <a:gd name="connsiteX196" fmla="*/ 2171100 w 12192000"/>
              <a:gd name="connsiteY196" fmla="*/ 232389 h 4999978"/>
              <a:gd name="connsiteX197" fmla="*/ 2209148 w 12192000"/>
              <a:gd name="connsiteY197" fmla="*/ 209225 h 4999978"/>
              <a:gd name="connsiteX198" fmla="*/ 2261889 w 12192000"/>
              <a:gd name="connsiteY198" fmla="*/ 205532 h 4999978"/>
              <a:gd name="connsiteX199" fmla="*/ 2452315 w 12192000"/>
              <a:gd name="connsiteY199" fmla="*/ 152899 h 4999978"/>
              <a:gd name="connsiteX200" fmla="*/ 2495330 w 12192000"/>
              <a:gd name="connsiteY200" fmla="*/ 142101 h 4999978"/>
              <a:gd name="connsiteX201" fmla="*/ 2665623 w 12192000"/>
              <a:gd name="connsiteY201" fmla="*/ 96394 h 4999978"/>
              <a:gd name="connsiteX202" fmla="*/ 2763332 w 12192000"/>
              <a:gd name="connsiteY202" fmla="*/ 74831 h 4999978"/>
              <a:gd name="connsiteX203" fmla="*/ 2843870 w 12192000"/>
              <a:gd name="connsiteY203" fmla="*/ 47507 h 4999978"/>
              <a:gd name="connsiteX204" fmla="*/ 2862745 w 12192000"/>
              <a:gd name="connsiteY204" fmla="*/ 43242 h 4999978"/>
              <a:gd name="connsiteX205" fmla="*/ 2864596 w 12192000"/>
              <a:gd name="connsiteY205" fmla="*/ 39218 h 4999978"/>
              <a:gd name="connsiteX206" fmla="*/ 2875381 w 12192000"/>
              <a:gd name="connsiteY206" fmla="*/ 35003 h 4999978"/>
              <a:gd name="connsiteX207" fmla="*/ 2895139 w 12192000"/>
              <a:gd name="connsiteY207" fmla="*/ 24186 h 4999978"/>
              <a:gd name="connsiteX208" fmla="*/ 2932205 w 12192000"/>
              <a:gd name="connsiteY208" fmla="*/ 11873 h 4999978"/>
              <a:gd name="connsiteX209" fmla="*/ 2933310 w 12192000"/>
              <a:gd name="connsiteY209" fmla="*/ 12816 h 4999978"/>
              <a:gd name="connsiteX210" fmla="*/ 2945218 w 12192000"/>
              <a:gd name="connsiteY210" fmla="*/ 14141 h 4999978"/>
              <a:gd name="connsiteX211" fmla="*/ 2966465 w 12192000"/>
              <a:gd name="connsiteY211" fmla="*/ 14117 h 4999978"/>
              <a:gd name="connsiteX212" fmla="*/ 3016048 w 12192000"/>
              <a:gd name="connsiteY212" fmla="*/ 12381 h 4999978"/>
              <a:gd name="connsiteX213" fmla="*/ 3057077 w 12192000"/>
              <a:gd name="connsiteY213" fmla="*/ 14845 h 4999978"/>
              <a:gd name="connsiteX214" fmla="*/ 3148105 w 12192000"/>
              <a:gd name="connsiteY214" fmla="*/ 30648 h 4999978"/>
              <a:gd name="connsiteX215" fmla="*/ 3251671 w 12192000"/>
              <a:gd name="connsiteY215" fmla="*/ 31575 h 4999978"/>
              <a:gd name="connsiteX216" fmla="*/ 3351400 w 12192000"/>
              <a:gd name="connsiteY216" fmla="*/ 32687 h 4999978"/>
              <a:gd name="connsiteX217" fmla="*/ 3387481 w 12192000"/>
              <a:gd name="connsiteY217" fmla="*/ 31443 h 4999978"/>
              <a:gd name="connsiteX218" fmla="*/ 3451923 w 12192000"/>
              <a:gd name="connsiteY218" fmla="*/ 36482 h 4999978"/>
              <a:gd name="connsiteX219" fmla="*/ 3481520 w 12192000"/>
              <a:gd name="connsiteY219" fmla="*/ 43287 h 4999978"/>
              <a:gd name="connsiteX220" fmla="*/ 3482804 w 12192000"/>
              <a:gd name="connsiteY220" fmla="*/ 42812 h 4999978"/>
              <a:gd name="connsiteX221" fmla="*/ 3485495 w 12192000"/>
              <a:gd name="connsiteY221" fmla="*/ 45921 h 4999978"/>
              <a:gd name="connsiteX222" fmla="*/ 3490972 w 12192000"/>
              <a:gd name="connsiteY222" fmla="*/ 47286 h 4999978"/>
              <a:gd name="connsiteX223" fmla="*/ 3505835 w 12192000"/>
              <a:gd name="connsiteY223" fmla="*/ 46077 h 4999978"/>
              <a:gd name="connsiteX224" fmla="*/ 3511410 w 12192000"/>
              <a:gd name="connsiteY224" fmla="*/ 44808 h 4999978"/>
              <a:gd name="connsiteX225" fmla="*/ 3519598 w 12192000"/>
              <a:gd name="connsiteY225" fmla="*/ 44683 h 4999978"/>
              <a:gd name="connsiteX226" fmla="*/ 3519807 w 12192000"/>
              <a:gd name="connsiteY226" fmla="*/ 44938 h 4999978"/>
              <a:gd name="connsiteX227" fmla="*/ 3527466 w 12192000"/>
              <a:gd name="connsiteY227" fmla="*/ 44316 h 4999978"/>
              <a:gd name="connsiteX228" fmla="*/ 3564889 w 12192000"/>
              <a:gd name="connsiteY228" fmla="*/ 57394 h 4999978"/>
              <a:gd name="connsiteX229" fmla="*/ 3614922 w 12192000"/>
              <a:gd name="connsiteY229" fmla="*/ 61804 h 4999978"/>
              <a:gd name="connsiteX230" fmla="*/ 3635506 w 12192000"/>
              <a:gd name="connsiteY230" fmla="*/ 65718 h 4999978"/>
              <a:gd name="connsiteX231" fmla="*/ 3646525 w 12192000"/>
              <a:gd name="connsiteY231" fmla="*/ 69193 h 4999978"/>
              <a:gd name="connsiteX232" fmla="*/ 3647224 w 12192000"/>
              <a:gd name="connsiteY232" fmla="*/ 70303 h 4999978"/>
              <a:gd name="connsiteX233" fmla="*/ 3683100 w 12192000"/>
              <a:gd name="connsiteY233" fmla="*/ 64109 h 4999978"/>
              <a:gd name="connsiteX234" fmla="*/ 3687901 w 12192000"/>
              <a:gd name="connsiteY234" fmla="*/ 65372 h 4999978"/>
              <a:gd name="connsiteX235" fmla="*/ 3711234 w 12192000"/>
              <a:gd name="connsiteY235" fmla="*/ 58665 h 4999978"/>
              <a:gd name="connsiteX236" fmla="*/ 3723318 w 12192000"/>
              <a:gd name="connsiteY236" fmla="*/ 56625 h 4999978"/>
              <a:gd name="connsiteX237" fmla="*/ 3726677 w 12192000"/>
              <a:gd name="connsiteY237" fmla="*/ 53112 h 4999978"/>
              <a:gd name="connsiteX238" fmla="*/ 3744535 w 12192000"/>
              <a:gd name="connsiteY238" fmla="*/ 51590 h 4999978"/>
              <a:gd name="connsiteX239" fmla="*/ 3746608 w 12192000"/>
              <a:gd name="connsiteY239" fmla="*/ 52522 h 4999978"/>
              <a:gd name="connsiteX240" fmla="*/ 3761262 w 12192000"/>
              <a:gd name="connsiteY240" fmla="*/ 47147 h 4999978"/>
              <a:gd name="connsiteX241" fmla="*/ 3803931 w 12192000"/>
              <a:gd name="connsiteY241" fmla="*/ 49309 h 4999978"/>
              <a:gd name="connsiteX242" fmla="*/ 3925626 w 12192000"/>
              <a:gd name="connsiteY242" fmla="*/ 40301 h 4999978"/>
              <a:gd name="connsiteX243" fmla="*/ 4033324 w 12192000"/>
              <a:gd name="connsiteY243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7018394 w 12192000"/>
              <a:gd name="connsiteY76" fmla="*/ 466613 h 4999978"/>
              <a:gd name="connsiteX77" fmla="*/ 7024679 w 12192000"/>
              <a:gd name="connsiteY77" fmla="*/ 572534 h 4999978"/>
              <a:gd name="connsiteX78" fmla="*/ 7041715 w 12192000"/>
              <a:gd name="connsiteY78" fmla="*/ 465902 h 4999978"/>
              <a:gd name="connsiteX79" fmla="*/ 7048103 w 12192000"/>
              <a:gd name="connsiteY79" fmla="*/ 464392 h 4999978"/>
              <a:gd name="connsiteX80" fmla="*/ 7057490 w 12192000"/>
              <a:gd name="connsiteY80" fmla="*/ 463917 h 4999978"/>
              <a:gd name="connsiteX81" fmla="*/ 7057730 w 12192000"/>
              <a:gd name="connsiteY81" fmla="*/ 464165 h 4999978"/>
              <a:gd name="connsiteX82" fmla="*/ 7066511 w 12192000"/>
              <a:gd name="connsiteY82" fmla="*/ 463214 h 4999978"/>
              <a:gd name="connsiteX83" fmla="*/ 7109401 w 12192000"/>
              <a:gd name="connsiteY83" fmla="*/ 455268 h 4999978"/>
              <a:gd name="connsiteX84" fmla="*/ 7166830 w 12192000"/>
              <a:gd name="connsiteY84" fmla="*/ 477037 h 4999978"/>
              <a:gd name="connsiteX85" fmla="*/ 7190442 w 12192000"/>
              <a:gd name="connsiteY85" fmla="*/ 480090 h 4999978"/>
              <a:gd name="connsiteX86" fmla="*/ 7203083 w 12192000"/>
              <a:gd name="connsiteY86" fmla="*/ 483106 h 4999978"/>
              <a:gd name="connsiteX87" fmla="*/ 7203894 w 12192000"/>
              <a:gd name="connsiteY87" fmla="*/ 484190 h 4999978"/>
              <a:gd name="connsiteX88" fmla="*/ 7245004 w 12192000"/>
              <a:gd name="connsiteY88" fmla="*/ 476444 h 4999978"/>
              <a:gd name="connsiteX89" fmla="*/ 7250514 w 12192000"/>
              <a:gd name="connsiteY89" fmla="*/ 477506 h 4999978"/>
              <a:gd name="connsiteX90" fmla="*/ 7277246 w 12192000"/>
              <a:gd name="connsiteY90" fmla="*/ 469782 h 4999978"/>
              <a:gd name="connsiteX91" fmla="*/ 7291092 w 12192000"/>
              <a:gd name="connsiteY91" fmla="*/ 467217 h 4999978"/>
              <a:gd name="connsiteX92" fmla="*/ 7294933 w 12192000"/>
              <a:gd name="connsiteY92" fmla="*/ 463549 h 4999978"/>
              <a:gd name="connsiteX93" fmla="*/ 7315408 w 12192000"/>
              <a:gd name="connsiteY93" fmla="*/ 461260 h 4999978"/>
              <a:gd name="connsiteX94" fmla="*/ 7317786 w 12192000"/>
              <a:gd name="connsiteY94" fmla="*/ 462106 h 4999978"/>
              <a:gd name="connsiteX95" fmla="*/ 7334572 w 12192000"/>
              <a:gd name="connsiteY95" fmla="*/ 456088 h 4999978"/>
              <a:gd name="connsiteX96" fmla="*/ 7375190 w 12192000"/>
              <a:gd name="connsiteY96" fmla="*/ 449931 h 4999978"/>
              <a:gd name="connsiteX97" fmla="*/ 7522997 w 12192000"/>
              <a:gd name="connsiteY97" fmla="*/ 442209 h 4999978"/>
              <a:gd name="connsiteX98" fmla="*/ 7686985 w 12192000"/>
              <a:gd name="connsiteY98" fmla="*/ 419805 h 4999978"/>
              <a:gd name="connsiteX99" fmla="*/ 7854068 w 12192000"/>
              <a:gd name="connsiteY99" fmla="*/ 409774 h 4999978"/>
              <a:gd name="connsiteX100" fmla="*/ 8034165 w 12192000"/>
              <a:gd name="connsiteY100" fmla="*/ 391699 h 4999978"/>
              <a:gd name="connsiteX101" fmla="*/ 8094381 w 12192000"/>
              <a:gd name="connsiteY101" fmla="*/ 395718 h 4999978"/>
              <a:gd name="connsiteX102" fmla="*/ 8146898 w 12192000"/>
              <a:gd name="connsiteY102" fmla="*/ 378558 h 4999978"/>
              <a:gd name="connsiteX103" fmla="*/ 8168993 w 12192000"/>
              <a:gd name="connsiteY103" fmla="*/ 384830 h 4999978"/>
              <a:gd name="connsiteX104" fmla="*/ 8172809 w 12192000"/>
              <a:gd name="connsiteY104" fmla="*/ 386137 h 4999978"/>
              <a:gd name="connsiteX105" fmla="*/ 8187962 w 12192000"/>
              <a:gd name="connsiteY105" fmla="*/ 386433 h 4999978"/>
              <a:gd name="connsiteX106" fmla="*/ 8192382 w 12192000"/>
              <a:gd name="connsiteY106" fmla="*/ 392692 h 4999978"/>
              <a:gd name="connsiteX107" fmla="*/ 8375192 w 12192000"/>
              <a:gd name="connsiteY107" fmla="*/ 383879 h 4999978"/>
              <a:gd name="connsiteX108" fmla="*/ 8454377 w 12192000"/>
              <a:gd name="connsiteY108" fmla="*/ 380331 h 4999978"/>
              <a:gd name="connsiteX109" fmla="*/ 8484740 w 12192000"/>
              <a:gd name="connsiteY109" fmla="*/ 385159 h 4999978"/>
              <a:gd name="connsiteX110" fmla="*/ 8601673 w 12192000"/>
              <a:gd name="connsiteY110" fmla="*/ 397101 h 4999978"/>
              <a:gd name="connsiteX111" fmla="*/ 8701676 w 12192000"/>
              <a:gd name="connsiteY111" fmla="*/ 401351 h 4999978"/>
              <a:gd name="connsiteX112" fmla="*/ 8773288 w 12192000"/>
              <a:gd name="connsiteY112" fmla="*/ 378077 h 4999978"/>
              <a:gd name="connsiteX113" fmla="*/ 8779909 w 12192000"/>
              <a:gd name="connsiteY113" fmla="*/ 382446 h 4999978"/>
              <a:gd name="connsiteX114" fmla="*/ 8829932 w 12192000"/>
              <a:gd name="connsiteY114" fmla="*/ 379243 h 4999978"/>
              <a:gd name="connsiteX115" fmla="*/ 9003386 w 12192000"/>
              <a:gd name="connsiteY115" fmla="*/ 336242 h 4999978"/>
              <a:gd name="connsiteX116" fmla="*/ 9101185 w 12192000"/>
              <a:gd name="connsiteY116" fmla="*/ 330862 h 4999978"/>
              <a:gd name="connsiteX117" fmla="*/ 9136185 w 12192000"/>
              <a:gd name="connsiteY117" fmla="*/ 334078 h 4999978"/>
              <a:gd name="connsiteX118" fmla="*/ 9194801 w 12192000"/>
              <a:gd name="connsiteY118" fmla="*/ 339149 h 4999978"/>
              <a:gd name="connsiteX119" fmla="*/ 9239316 w 12192000"/>
              <a:gd name="connsiteY119" fmla="*/ 355558 h 4999978"/>
              <a:gd name="connsiteX120" fmla="*/ 9288052 w 12192000"/>
              <a:gd name="connsiteY120" fmla="*/ 354796 h 4999978"/>
              <a:gd name="connsiteX121" fmla="*/ 9298465 w 12192000"/>
              <a:gd name="connsiteY121" fmla="*/ 338296 h 4999978"/>
              <a:gd name="connsiteX122" fmla="*/ 9350892 w 12192000"/>
              <a:gd name="connsiteY122" fmla="*/ 342778 h 4999978"/>
              <a:gd name="connsiteX123" fmla="*/ 9430522 w 12192000"/>
              <a:gd name="connsiteY123" fmla="*/ 351368 h 4999978"/>
              <a:gd name="connsiteX124" fmla="*/ 9476215 w 12192000"/>
              <a:gd name="connsiteY124" fmla="*/ 352107 h 4999978"/>
              <a:gd name="connsiteX125" fmla="*/ 9601276 w 12192000"/>
              <a:gd name="connsiteY125" fmla="*/ 358704 h 4999978"/>
              <a:gd name="connsiteX126" fmla="*/ 9726733 w 12192000"/>
              <a:gd name="connsiteY126" fmla="*/ 368801 h 4999978"/>
              <a:gd name="connsiteX127" fmla="*/ 9802144 w 12192000"/>
              <a:gd name="connsiteY127" fmla="*/ 394479 h 4999978"/>
              <a:gd name="connsiteX128" fmla="*/ 9905153 w 12192000"/>
              <a:gd name="connsiteY128" fmla="*/ 400650 h 4999978"/>
              <a:gd name="connsiteX129" fmla="*/ 9922553 w 12192000"/>
              <a:gd name="connsiteY129" fmla="*/ 404569 h 4999978"/>
              <a:gd name="connsiteX130" fmla="*/ 10044658 w 12192000"/>
              <a:gd name="connsiteY130" fmla="*/ 418077 h 4999978"/>
              <a:gd name="connsiteX131" fmla="*/ 10184585 w 12192000"/>
              <a:gd name="connsiteY131" fmla="*/ 407138 h 4999978"/>
              <a:gd name="connsiteX132" fmla="*/ 10366435 w 12192000"/>
              <a:gd name="connsiteY132" fmla="*/ 462428 h 4999978"/>
              <a:gd name="connsiteX133" fmla="*/ 10688220 w 12192000"/>
              <a:gd name="connsiteY133" fmla="*/ 542258 h 4999978"/>
              <a:gd name="connsiteX134" fmla="*/ 11026690 w 12192000"/>
              <a:gd name="connsiteY134" fmla="*/ 550681 h 4999978"/>
              <a:gd name="connsiteX135" fmla="*/ 11113779 w 12192000"/>
              <a:gd name="connsiteY135" fmla="*/ 533868 h 4999978"/>
              <a:gd name="connsiteX136" fmla="*/ 11369556 w 12192000"/>
              <a:gd name="connsiteY136" fmla="*/ 491719 h 4999978"/>
              <a:gd name="connsiteX137" fmla="*/ 11623342 w 12192000"/>
              <a:gd name="connsiteY137" fmla="*/ 388428 h 4999978"/>
              <a:gd name="connsiteX138" fmla="*/ 11786511 w 12192000"/>
              <a:gd name="connsiteY138" fmla="*/ 358390 h 4999978"/>
              <a:gd name="connsiteX139" fmla="*/ 11862577 w 12192000"/>
              <a:gd name="connsiteY139" fmla="*/ 330549 h 4999978"/>
              <a:gd name="connsiteX140" fmla="*/ 11916612 w 12192000"/>
              <a:gd name="connsiteY140" fmla="*/ 323810 h 4999978"/>
              <a:gd name="connsiteX141" fmla="*/ 11948830 w 12192000"/>
              <a:gd name="connsiteY141" fmla="*/ 318062 h 4999978"/>
              <a:gd name="connsiteX142" fmla="*/ 12001583 w 12192000"/>
              <a:gd name="connsiteY142" fmla="*/ 279643 h 4999978"/>
              <a:gd name="connsiteX143" fmla="*/ 12174977 w 12192000"/>
              <a:gd name="connsiteY143" fmla="*/ 264652 h 4999978"/>
              <a:gd name="connsiteX144" fmla="*/ 12192000 w 12192000"/>
              <a:gd name="connsiteY144" fmla="*/ 256549 h 4999978"/>
              <a:gd name="connsiteX145" fmla="*/ 12192000 w 12192000"/>
              <a:gd name="connsiteY145" fmla="*/ 4999978 h 4999978"/>
              <a:gd name="connsiteX146" fmla="*/ 0 w 12192000"/>
              <a:gd name="connsiteY146" fmla="*/ 4999978 h 4999978"/>
              <a:gd name="connsiteX147" fmla="*/ 0 w 12192000"/>
              <a:gd name="connsiteY147" fmla="*/ 617449 h 4999978"/>
              <a:gd name="connsiteX148" fmla="*/ 11075 w 12192000"/>
              <a:gd name="connsiteY148" fmla="*/ 615178 h 4999978"/>
              <a:gd name="connsiteX149" fmla="*/ 44061 w 12192000"/>
              <a:gd name="connsiteY149" fmla="*/ 608596 h 4999978"/>
              <a:gd name="connsiteX150" fmla="*/ 136694 w 12192000"/>
              <a:gd name="connsiteY150" fmla="*/ 556415 h 4999978"/>
              <a:gd name="connsiteX151" fmla="*/ 170342 w 12192000"/>
              <a:gd name="connsiteY151" fmla="*/ 551077 h 4999978"/>
              <a:gd name="connsiteX152" fmla="*/ 168955 w 12192000"/>
              <a:gd name="connsiteY152" fmla="*/ 542164 h 4999978"/>
              <a:gd name="connsiteX153" fmla="*/ 181474 w 12192000"/>
              <a:gd name="connsiteY153" fmla="*/ 541281 h 4999978"/>
              <a:gd name="connsiteX154" fmla="*/ 209440 w 12192000"/>
              <a:gd name="connsiteY154" fmla="*/ 540561 h 4999978"/>
              <a:gd name="connsiteX155" fmla="*/ 293152 w 12192000"/>
              <a:gd name="connsiteY155" fmla="*/ 536576 h 4999978"/>
              <a:gd name="connsiteX156" fmla="*/ 315693 w 12192000"/>
              <a:gd name="connsiteY156" fmla="*/ 519030 h 4999978"/>
              <a:gd name="connsiteX157" fmla="*/ 337305 w 12192000"/>
              <a:gd name="connsiteY157" fmla="*/ 518372 h 4999978"/>
              <a:gd name="connsiteX158" fmla="*/ 462252 w 12192000"/>
              <a:gd name="connsiteY158" fmla="*/ 493151 h 4999978"/>
              <a:gd name="connsiteX159" fmla="*/ 479457 w 12192000"/>
              <a:gd name="connsiteY159" fmla="*/ 491123 h 4999978"/>
              <a:gd name="connsiteX160" fmla="*/ 488653 w 12192000"/>
              <a:gd name="connsiteY160" fmla="*/ 483257 h 4999978"/>
              <a:gd name="connsiteX161" fmla="*/ 522053 w 12192000"/>
              <a:gd name="connsiteY161" fmla="*/ 481125 h 4999978"/>
              <a:gd name="connsiteX162" fmla="*/ 523520 w 12192000"/>
              <a:gd name="connsiteY162" fmla="*/ 476713 h 4999978"/>
              <a:gd name="connsiteX163" fmla="*/ 632714 w 12192000"/>
              <a:gd name="connsiteY163" fmla="*/ 437101 h 4999978"/>
              <a:gd name="connsiteX164" fmla="*/ 651426 w 12192000"/>
              <a:gd name="connsiteY164" fmla="*/ 430544 h 4999978"/>
              <a:gd name="connsiteX165" fmla="*/ 667724 w 12192000"/>
              <a:gd name="connsiteY165" fmla="*/ 432138 h 4999978"/>
              <a:gd name="connsiteX166" fmla="*/ 757679 w 12192000"/>
              <a:gd name="connsiteY166" fmla="*/ 425145 h 4999978"/>
              <a:gd name="connsiteX167" fmla="*/ 779159 w 12192000"/>
              <a:gd name="connsiteY167" fmla="*/ 428059 h 4999978"/>
              <a:gd name="connsiteX168" fmla="*/ 788293 w 12192000"/>
              <a:gd name="connsiteY168" fmla="*/ 434863 h 4999978"/>
              <a:gd name="connsiteX169" fmla="*/ 822923 w 12192000"/>
              <a:gd name="connsiteY169" fmla="*/ 421074 h 4999978"/>
              <a:gd name="connsiteX170" fmla="*/ 876559 w 12192000"/>
              <a:gd name="connsiteY170" fmla="*/ 411088 h 4999978"/>
              <a:gd name="connsiteX171" fmla="*/ 902011 w 12192000"/>
              <a:gd name="connsiteY171" fmla="*/ 404118 h 4999978"/>
              <a:gd name="connsiteX172" fmla="*/ 922715 w 12192000"/>
              <a:gd name="connsiteY172" fmla="*/ 407699 h 4999978"/>
              <a:gd name="connsiteX173" fmla="*/ 1040139 w 12192000"/>
              <a:gd name="connsiteY173" fmla="*/ 406590 h 4999978"/>
              <a:gd name="connsiteX174" fmla="*/ 1067251 w 12192000"/>
              <a:gd name="connsiteY174" fmla="*/ 412384 h 4999978"/>
              <a:gd name="connsiteX175" fmla="*/ 1080272 w 12192000"/>
              <a:gd name="connsiteY175" fmla="*/ 424669 h 4999978"/>
              <a:gd name="connsiteX176" fmla="*/ 1090219 w 12192000"/>
              <a:gd name="connsiteY176" fmla="*/ 420026 h 4999978"/>
              <a:gd name="connsiteX177" fmla="*/ 1161226 w 12192000"/>
              <a:gd name="connsiteY177" fmla="*/ 418304 h 4999978"/>
              <a:gd name="connsiteX178" fmla="*/ 1207525 w 12192000"/>
              <a:gd name="connsiteY178" fmla="*/ 416039 h 4999978"/>
              <a:gd name="connsiteX179" fmla="*/ 1295331 w 12192000"/>
              <a:gd name="connsiteY179" fmla="*/ 402182 h 4999978"/>
              <a:gd name="connsiteX180" fmla="*/ 1347118 w 12192000"/>
              <a:gd name="connsiteY180" fmla="*/ 399704 h 4999978"/>
              <a:gd name="connsiteX181" fmla="*/ 1378108 w 12192000"/>
              <a:gd name="connsiteY181" fmla="*/ 398410 h 4999978"/>
              <a:gd name="connsiteX182" fmla="*/ 1459192 w 12192000"/>
              <a:gd name="connsiteY182" fmla="*/ 380919 h 4999978"/>
              <a:gd name="connsiteX183" fmla="*/ 1590120 w 12192000"/>
              <a:gd name="connsiteY183" fmla="*/ 317608 h 4999978"/>
              <a:gd name="connsiteX184" fmla="*/ 1631417 w 12192000"/>
              <a:gd name="connsiteY184" fmla="*/ 308227 h 4999978"/>
              <a:gd name="connsiteX185" fmla="*/ 1638727 w 12192000"/>
              <a:gd name="connsiteY185" fmla="*/ 311610 h 4999978"/>
              <a:gd name="connsiteX186" fmla="*/ 1844438 w 12192000"/>
              <a:gd name="connsiteY186" fmla="*/ 271304 h 4999978"/>
              <a:gd name="connsiteX187" fmla="*/ 1881324 w 12192000"/>
              <a:gd name="connsiteY187" fmla="*/ 268497 h 4999978"/>
              <a:gd name="connsiteX188" fmla="*/ 1908999 w 12192000"/>
              <a:gd name="connsiteY188" fmla="*/ 269338 h 4999978"/>
              <a:gd name="connsiteX189" fmla="*/ 1974956 w 12192000"/>
              <a:gd name="connsiteY189" fmla="*/ 255958 h 4999978"/>
              <a:gd name="connsiteX190" fmla="*/ 2082409 w 12192000"/>
              <a:gd name="connsiteY190" fmla="*/ 227290 h 4999978"/>
              <a:gd name="connsiteX191" fmla="*/ 2105639 w 12192000"/>
              <a:gd name="connsiteY191" fmla="*/ 222648 h 4999978"/>
              <a:gd name="connsiteX192" fmla="*/ 2126992 w 12192000"/>
              <a:gd name="connsiteY192" fmla="*/ 224468 h 4999978"/>
              <a:gd name="connsiteX193" fmla="*/ 2133154 w 12192000"/>
              <a:gd name="connsiteY193" fmla="*/ 229952 h 4999978"/>
              <a:gd name="connsiteX194" fmla="*/ 2146154 w 12192000"/>
              <a:gd name="connsiteY194" fmla="*/ 228332 h 4999978"/>
              <a:gd name="connsiteX195" fmla="*/ 2149901 w 12192000"/>
              <a:gd name="connsiteY195" fmla="*/ 229116 h 4999978"/>
              <a:gd name="connsiteX196" fmla="*/ 2171100 w 12192000"/>
              <a:gd name="connsiteY196" fmla="*/ 232389 h 4999978"/>
              <a:gd name="connsiteX197" fmla="*/ 2209148 w 12192000"/>
              <a:gd name="connsiteY197" fmla="*/ 209225 h 4999978"/>
              <a:gd name="connsiteX198" fmla="*/ 2261889 w 12192000"/>
              <a:gd name="connsiteY198" fmla="*/ 205532 h 4999978"/>
              <a:gd name="connsiteX199" fmla="*/ 2452315 w 12192000"/>
              <a:gd name="connsiteY199" fmla="*/ 152899 h 4999978"/>
              <a:gd name="connsiteX200" fmla="*/ 2495330 w 12192000"/>
              <a:gd name="connsiteY200" fmla="*/ 142101 h 4999978"/>
              <a:gd name="connsiteX201" fmla="*/ 2665623 w 12192000"/>
              <a:gd name="connsiteY201" fmla="*/ 96394 h 4999978"/>
              <a:gd name="connsiteX202" fmla="*/ 2763332 w 12192000"/>
              <a:gd name="connsiteY202" fmla="*/ 74831 h 4999978"/>
              <a:gd name="connsiteX203" fmla="*/ 2843870 w 12192000"/>
              <a:gd name="connsiteY203" fmla="*/ 47507 h 4999978"/>
              <a:gd name="connsiteX204" fmla="*/ 2862745 w 12192000"/>
              <a:gd name="connsiteY204" fmla="*/ 43242 h 4999978"/>
              <a:gd name="connsiteX205" fmla="*/ 2864596 w 12192000"/>
              <a:gd name="connsiteY205" fmla="*/ 39218 h 4999978"/>
              <a:gd name="connsiteX206" fmla="*/ 2875381 w 12192000"/>
              <a:gd name="connsiteY206" fmla="*/ 35003 h 4999978"/>
              <a:gd name="connsiteX207" fmla="*/ 2895139 w 12192000"/>
              <a:gd name="connsiteY207" fmla="*/ 24186 h 4999978"/>
              <a:gd name="connsiteX208" fmla="*/ 2932205 w 12192000"/>
              <a:gd name="connsiteY208" fmla="*/ 11873 h 4999978"/>
              <a:gd name="connsiteX209" fmla="*/ 2933310 w 12192000"/>
              <a:gd name="connsiteY209" fmla="*/ 12816 h 4999978"/>
              <a:gd name="connsiteX210" fmla="*/ 2945218 w 12192000"/>
              <a:gd name="connsiteY210" fmla="*/ 14141 h 4999978"/>
              <a:gd name="connsiteX211" fmla="*/ 2966465 w 12192000"/>
              <a:gd name="connsiteY211" fmla="*/ 14117 h 4999978"/>
              <a:gd name="connsiteX212" fmla="*/ 3016048 w 12192000"/>
              <a:gd name="connsiteY212" fmla="*/ 12381 h 4999978"/>
              <a:gd name="connsiteX213" fmla="*/ 3057077 w 12192000"/>
              <a:gd name="connsiteY213" fmla="*/ 14845 h 4999978"/>
              <a:gd name="connsiteX214" fmla="*/ 3148105 w 12192000"/>
              <a:gd name="connsiteY214" fmla="*/ 30648 h 4999978"/>
              <a:gd name="connsiteX215" fmla="*/ 3251671 w 12192000"/>
              <a:gd name="connsiteY215" fmla="*/ 31575 h 4999978"/>
              <a:gd name="connsiteX216" fmla="*/ 3351400 w 12192000"/>
              <a:gd name="connsiteY216" fmla="*/ 32687 h 4999978"/>
              <a:gd name="connsiteX217" fmla="*/ 3387481 w 12192000"/>
              <a:gd name="connsiteY217" fmla="*/ 31443 h 4999978"/>
              <a:gd name="connsiteX218" fmla="*/ 3451923 w 12192000"/>
              <a:gd name="connsiteY218" fmla="*/ 36482 h 4999978"/>
              <a:gd name="connsiteX219" fmla="*/ 3481520 w 12192000"/>
              <a:gd name="connsiteY219" fmla="*/ 43287 h 4999978"/>
              <a:gd name="connsiteX220" fmla="*/ 3482804 w 12192000"/>
              <a:gd name="connsiteY220" fmla="*/ 42812 h 4999978"/>
              <a:gd name="connsiteX221" fmla="*/ 3485495 w 12192000"/>
              <a:gd name="connsiteY221" fmla="*/ 45921 h 4999978"/>
              <a:gd name="connsiteX222" fmla="*/ 3490972 w 12192000"/>
              <a:gd name="connsiteY222" fmla="*/ 47286 h 4999978"/>
              <a:gd name="connsiteX223" fmla="*/ 3505835 w 12192000"/>
              <a:gd name="connsiteY223" fmla="*/ 46077 h 4999978"/>
              <a:gd name="connsiteX224" fmla="*/ 3511410 w 12192000"/>
              <a:gd name="connsiteY224" fmla="*/ 44808 h 4999978"/>
              <a:gd name="connsiteX225" fmla="*/ 3519598 w 12192000"/>
              <a:gd name="connsiteY225" fmla="*/ 44683 h 4999978"/>
              <a:gd name="connsiteX226" fmla="*/ 3519807 w 12192000"/>
              <a:gd name="connsiteY226" fmla="*/ 44938 h 4999978"/>
              <a:gd name="connsiteX227" fmla="*/ 3527466 w 12192000"/>
              <a:gd name="connsiteY227" fmla="*/ 44316 h 4999978"/>
              <a:gd name="connsiteX228" fmla="*/ 3564889 w 12192000"/>
              <a:gd name="connsiteY228" fmla="*/ 57394 h 4999978"/>
              <a:gd name="connsiteX229" fmla="*/ 3614922 w 12192000"/>
              <a:gd name="connsiteY229" fmla="*/ 61804 h 4999978"/>
              <a:gd name="connsiteX230" fmla="*/ 3635506 w 12192000"/>
              <a:gd name="connsiteY230" fmla="*/ 65718 h 4999978"/>
              <a:gd name="connsiteX231" fmla="*/ 3646525 w 12192000"/>
              <a:gd name="connsiteY231" fmla="*/ 69193 h 4999978"/>
              <a:gd name="connsiteX232" fmla="*/ 3647224 w 12192000"/>
              <a:gd name="connsiteY232" fmla="*/ 70303 h 4999978"/>
              <a:gd name="connsiteX233" fmla="*/ 3683100 w 12192000"/>
              <a:gd name="connsiteY233" fmla="*/ 64109 h 4999978"/>
              <a:gd name="connsiteX234" fmla="*/ 3687901 w 12192000"/>
              <a:gd name="connsiteY234" fmla="*/ 65372 h 4999978"/>
              <a:gd name="connsiteX235" fmla="*/ 3711234 w 12192000"/>
              <a:gd name="connsiteY235" fmla="*/ 58665 h 4999978"/>
              <a:gd name="connsiteX236" fmla="*/ 3723318 w 12192000"/>
              <a:gd name="connsiteY236" fmla="*/ 56625 h 4999978"/>
              <a:gd name="connsiteX237" fmla="*/ 3726677 w 12192000"/>
              <a:gd name="connsiteY237" fmla="*/ 53112 h 4999978"/>
              <a:gd name="connsiteX238" fmla="*/ 3744535 w 12192000"/>
              <a:gd name="connsiteY238" fmla="*/ 51590 h 4999978"/>
              <a:gd name="connsiteX239" fmla="*/ 3746608 w 12192000"/>
              <a:gd name="connsiteY239" fmla="*/ 52522 h 4999978"/>
              <a:gd name="connsiteX240" fmla="*/ 3761262 w 12192000"/>
              <a:gd name="connsiteY240" fmla="*/ 47147 h 4999978"/>
              <a:gd name="connsiteX241" fmla="*/ 3803931 w 12192000"/>
              <a:gd name="connsiteY241" fmla="*/ 49309 h 4999978"/>
              <a:gd name="connsiteX242" fmla="*/ 3925626 w 12192000"/>
              <a:gd name="connsiteY242" fmla="*/ 40301 h 4999978"/>
              <a:gd name="connsiteX243" fmla="*/ 4033324 w 12192000"/>
              <a:gd name="connsiteY243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26954 w 12192000"/>
              <a:gd name="connsiteY76" fmla="*/ 416162 h 4999978"/>
              <a:gd name="connsiteX77" fmla="*/ 7024679 w 12192000"/>
              <a:gd name="connsiteY77" fmla="*/ 572534 h 4999978"/>
              <a:gd name="connsiteX78" fmla="*/ 7041715 w 12192000"/>
              <a:gd name="connsiteY78" fmla="*/ 465902 h 4999978"/>
              <a:gd name="connsiteX79" fmla="*/ 7048103 w 12192000"/>
              <a:gd name="connsiteY79" fmla="*/ 464392 h 4999978"/>
              <a:gd name="connsiteX80" fmla="*/ 7057490 w 12192000"/>
              <a:gd name="connsiteY80" fmla="*/ 463917 h 4999978"/>
              <a:gd name="connsiteX81" fmla="*/ 7057730 w 12192000"/>
              <a:gd name="connsiteY81" fmla="*/ 464165 h 4999978"/>
              <a:gd name="connsiteX82" fmla="*/ 7066511 w 12192000"/>
              <a:gd name="connsiteY82" fmla="*/ 463214 h 4999978"/>
              <a:gd name="connsiteX83" fmla="*/ 7109401 w 12192000"/>
              <a:gd name="connsiteY83" fmla="*/ 455268 h 4999978"/>
              <a:gd name="connsiteX84" fmla="*/ 7166830 w 12192000"/>
              <a:gd name="connsiteY84" fmla="*/ 477037 h 4999978"/>
              <a:gd name="connsiteX85" fmla="*/ 7190442 w 12192000"/>
              <a:gd name="connsiteY85" fmla="*/ 480090 h 4999978"/>
              <a:gd name="connsiteX86" fmla="*/ 7203083 w 12192000"/>
              <a:gd name="connsiteY86" fmla="*/ 483106 h 4999978"/>
              <a:gd name="connsiteX87" fmla="*/ 7203894 w 12192000"/>
              <a:gd name="connsiteY87" fmla="*/ 484190 h 4999978"/>
              <a:gd name="connsiteX88" fmla="*/ 7245004 w 12192000"/>
              <a:gd name="connsiteY88" fmla="*/ 476444 h 4999978"/>
              <a:gd name="connsiteX89" fmla="*/ 7250514 w 12192000"/>
              <a:gd name="connsiteY89" fmla="*/ 477506 h 4999978"/>
              <a:gd name="connsiteX90" fmla="*/ 7277246 w 12192000"/>
              <a:gd name="connsiteY90" fmla="*/ 469782 h 4999978"/>
              <a:gd name="connsiteX91" fmla="*/ 7291092 w 12192000"/>
              <a:gd name="connsiteY91" fmla="*/ 467217 h 4999978"/>
              <a:gd name="connsiteX92" fmla="*/ 7294933 w 12192000"/>
              <a:gd name="connsiteY92" fmla="*/ 463549 h 4999978"/>
              <a:gd name="connsiteX93" fmla="*/ 7315408 w 12192000"/>
              <a:gd name="connsiteY93" fmla="*/ 461260 h 4999978"/>
              <a:gd name="connsiteX94" fmla="*/ 7317786 w 12192000"/>
              <a:gd name="connsiteY94" fmla="*/ 462106 h 4999978"/>
              <a:gd name="connsiteX95" fmla="*/ 7334572 w 12192000"/>
              <a:gd name="connsiteY95" fmla="*/ 456088 h 4999978"/>
              <a:gd name="connsiteX96" fmla="*/ 7375190 w 12192000"/>
              <a:gd name="connsiteY96" fmla="*/ 449931 h 4999978"/>
              <a:gd name="connsiteX97" fmla="*/ 7522997 w 12192000"/>
              <a:gd name="connsiteY97" fmla="*/ 442209 h 4999978"/>
              <a:gd name="connsiteX98" fmla="*/ 7686985 w 12192000"/>
              <a:gd name="connsiteY98" fmla="*/ 419805 h 4999978"/>
              <a:gd name="connsiteX99" fmla="*/ 7854068 w 12192000"/>
              <a:gd name="connsiteY99" fmla="*/ 409774 h 4999978"/>
              <a:gd name="connsiteX100" fmla="*/ 8034165 w 12192000"/>
              <a:gd name="connsiteY100" fmla="*/ 391699 h 4999978"/>
              <a:gd name="connsiteX101" fmla="*/ 8094381 w 12192000"/>
              <a:gd name="connsiteY101" fmla="*/ 395718 h 4999978"/>
              <a:gd name="connsiteX102" fmla="*/ 8146898 w 12192000"/>
              <a:gd name="connsiteY102" fmla="*/ 378558 h 4999978"/>
              <a:gd name="connsiteX103" fmla="*/ 8168993 w 12192000"/>
              <a:gd name="connsiteY103" fmla="*/ 384830 h 4999978"/>
              <a:gd name="connsiteX104" fmla="*/ 8172809 w 12192000"/>
              <a:gd name="connsiteY104" fmla="*/ 386137 h 4999978"/>
              <a:gd name="connsiteX105" fmla="*/ 8187962 w 12192000"/>
              <a:gd name="connsiteY105" fmla="*/ 386433 h 4999978"/>
              <a:gd name="connsiteX106" fmla="*/ 8192382 w 12192000"/>
              <a:gd name="connsiteY106" fmla="*/ 392692 h 4999978"/>
              <a:gd name="connsiteX107" fmla="*/ 8375192 w 12192000"/>
              <a:gd name="connsiteY107" fmla="*/ 383879 h 4999978"/>
              <a:gd name="connsiteX108" fmla="*/ 8454377 w 12192000"/>
              <a:gd name="connsiteY108" fmla="*/ 380331 h 4999978"/>
              <a:gd name="connsiteX109" fmla="*/ 8484740 w 12192000"/>
              <a:gd name="connsiteY109" fmla="*/ 385159 h 4999978"/>
              <a:gd name="connsiteX110" fmla="*/ 8601673 w 12192000"/>
              <a:gd name="connsiteY110" fmla="*/ 397101 h 4999978"/>
              <a:gd name="connsiteX111" fmla="*/ 8701676 w 12192000"/>
              <a:gd name="connsiteY111" fmla="*/ 401351 h 4999978"/>
              <a:gd name="connsiteX112" fmla="*/ 8773288 w 12192000"/>
              <a:gd name="connsiteY112" fmla="*/ 378077 h 4999978"/>
              <a:gd name="connsiteX113" fmla="*/ 8779909 w 12192000"/>
              <a:gd name="connsiteY113" fmla="*/ 382446 h 4999978"/>
              <a:gd name="connsiteX114" fmla="*/ 8829932 w 12192000"/>
              <a:gd name="connsiteY114" fmla="*/ 379243 h 4999978"/>
              <a:gd name="connsiteX115" fmla="*/ 9003386 w 12192000"/>
              <a:gd name="connsiteY115" fmla="*/ 336242 h 4999978"/>
              <a:gd name="connsiteX116" fmla="*/ 9101185 w 12192000"/>
              <a:gd name="connsiteY116" fmla="*/ 330862 h 4999978"/>
              <a:gd name="connsiteX117" fmla="*/ 9136185 w 12192000"/>
              <a:gd name="connsiteY117" fmla="*/ 334078 h 4999978"/>
              <a:gd name="connsiteX118" fmla="*/ 9194801 w 12192000"/>
              <a:gd name="connsiteY118" fmla="*/ 339149 h 4999978"/>
              <a:gd name="connsiteX119" fmla="*/ 9239316 w 12192000"/>
              <a:gd name="connsiteY119" fmla="*/ 355558 h 4999978"/>
              <a:gd name="connsiteX120" fmla="*/ 9288052 w 12192000"/>
              <a:gd name="connsiteY120" fmla="*/ 354796 h 4999978"/>
              <a:gd name="connsiteX121" fmla="*/ 9298465 w 12192000"/>
              <a:gd name="connsiteY121" fmla="*/ 338296 h 4999978"/>
              <a:gd name="connsiteX122" fmla="*/ 9350892 w 12192000"/>
              <a:gd name="connsiteY122" fmla="*/ 342778 h 4999978"/>
              <a:gd name="connsiteX123" fmla="*/ 9430522 w 12192000"/>
              <a:gd name="connsiteY123" fmla="*/ 351368 h 4999978"/>
              <a:gd name="connsiteX124" fmla="*/ 9476215 w 12192000"/>
              <a:gd name="connsiteY124" fmla="*/ 352107 h 4999978"/>
              <a:gd name="connsiteX125" fmla="*/ 9601276 w 12192000"/>
              <a:gd name="connsiteY125" fmla="*/ 358704 h 4999978"/>
              <a:gd name="connsiteX126" fmla="*/ 9726733 w 12192000"/>
              <a:gd name="connsiteY126" fmla="*/ 368801 h 4999978"/>
              <a:gd name="connsiteX127" fmla="*/ 9802144 w 12192000"/>
              <a:gd name="connsiteY127" fmla="*/ 394479 h 4999978"/>
              <a:gd name="connsiteX128" fmla="*/ 9905153 w 12192000"/>
              <a:gd name="connsiteY128" fmla="*/ 400650 h 4999978"/>
              <a:gd name="connsiteX129" fmla="*/ 9922553 w 12192000"/>
              <a:gd name="connsiteY129" fmla="*/ 404569 h 4999978"/>
              <a:gd name="connsiteX130" fmla="*/ 10044658 w 12192000"/>
              <a:gd name="connsiteY130" fmla="*/ 418077 h 4999978"/>
              <a:gd name="connsiteX131" fmla="*/ 10184585 w 12192000"/>
              <a:gd name="connsiteY131" fmla="*/ 407138 h 4999978"/>
              <a:gd name="connsiteX132" fmla="*/ 10366435 w 12192000"/>
              <a:gd name="connsiteY132" fmla="*/ 462428 h 4999978"/>
              <a:gd name="connsiteX133" fmla="*/ 10688220 w 12192000"/>
              <a:gd name="connsiteY133" fmla="*/ 542258 h 4999978"/>
              <a:gd name="connsiteX134" fmla="*/ 11026690 w 12192000"/>
              <a:gd name="connsiteY134" fmla="*/ 550681 h 4999978"/>
              <a:gd name="connsiteX135" fmla="*/ 11113779 w 12192000"/>
              <a:gd name="connsiteY135" fmla="*/ 533868 h 4999978"/>
              <a:gd name="connsiteX136" fmla="*/ 11369556 w 12192000"/>
              <a:gd name="connsiteY136" fmla="*/ 491719 h 4999978"/>
              <a:gd name="connsiteX137" fmla="*/ 11623342 w 12192000"/>
              <a:gd name="connsiteY137" fmla="*/ 388428 h 4999978"/>
              <a:gd name="connsiteX138" fmla="*/ 11786511 w 12192000"/>
              <a:gd name="connsiteY138" fmla="*/ 358390 h 4999978"/>
              <a:gd name="connsiteX139" fmla="*/ 11862577 w 12192000"/>
              <a:gd name="connsiteY139" fmla="*/ 330549 h 4999978"/>
              <a:gd name="connsiteX140" fmla="*/ 11916612 w 12192000"/>
              <a:gd name="connsiteY140" fmla="*/ 323810 h 4999978"/>
              <a:gd name="connsiteX141" fmla="*/ 11948830 w 12192000"/>
              <a:gd name="connsiteY141" fmla="*/ 318062 h 4999978"/>
              <a:gd name="connsiteX142" fmla="*/ 12001583 w 12192000"/>
              <a:gd name="connsiteY142" fmla="*/ 279643 h 4999978"/>
              <a:gd name="connsiteX143" fmla="*/ 12174977 w 12192000"/>
              <a:gd name="connsiteY143" fmla="*/ 264652 h 4999978"/>
              <a:gd name="connsiteX144" fmla="*/ 12192000 w 12192000"/>
              <a:gd name="connsiteY144" fmla="*/ 256549 h 4999978"/>
              <a:gd name="connsiteX145" fmla="*/ 12192000 w 12192000"/>
              <a:gd name="connsiteY145" fmla="*/ 4999978 h 4999978"/>
              <a:gd name="connsiteX146" fmla="*/ 0 w 12192000"/>
              <a:gd name="connsiteY146" fmla="*/ 4999978 h 4999978"/>
              <a:gd name="connsiteX147" fmla="*/ 0 w 12192000"/>
              <a:gd name="connsiteY147" fmla="*/ 617449 h 4999978"/>
              <a:gd name="connsiteX148" fmla="*/ 11075 w 12192000"/>
              <a:gd name="connsiteY148" fmla="*/ 615178 h 4999978"/>
              <a:gd name="connsiteX149" fmla="*/ 44061 w 12192000"/>
              <a:gd name="connsiteY149" fmla="*/ 608596 h 4999978"/>
              <a:gd name="connsiteX150" fmla="*/ 136694 w 12192000"/>
              <a:gd name="connsiteY150" fmla="*/ 556415 h 4999978"/>
              <a:gd name="connsiteX151" fmla="*/ 170342 w 12192000"/>
              <a:gd name="connsiteY151" fmla="*/ 551077 h 4999978"/>
              <a:gd name="connsiteX152" fmla="*/ 168955 w 12192000"/>
              <a:gd name="connsiteY152" fmla="*/ 542164 h 4999978"/>
              <a:gd name="connsiteX153" fmla="*/ 181474 w 12192000"/>
              <a:gd name="connsiteY153" fmla="*/ 541281 h 4999978"/>
              <a:gd name="connsiteX154" fmla="*/ 209440 w 12192000"/>
              <a:gd name="connsiteY154" fmla="*/ 540561 h 4999978"/>
              <a:gd name="connsiteX155" fmla="*/ 293152 w 12192000"/>
              <a:gd name="connsiteY155" fmla="*/ 536576 h 4999978"/>
              <a:gd name="connsiteX156" fmla="*/ 315693 w 12192000"/>
              <a:gd name="connsiteY156" fmla="*/ 519030 h 4999978"/>
              <a:gd name="connsiteX157" fmla="*/ 337305 w 12192000"/>
              <a:gd name="connsiteY157" fmla="*/ 518372 h 4999978"/>
              <a:gd name="connsiteX158" fmla="*/ 462252 w 12192000"/>
              <a:gd name="connsiteY158" fmla="*/ 493151 h 4999978"/>
              <a:gd name="connsiteX159" fmla="*/ 479457 w 12192000"/>
              <a:gd name="connsiteY159" fmla="*/ 491123 h 4999978"/>
              <a:gd name="connsiteX160" fmla="*/ 488653 w 12192000"/>
              <a:gd name="connsiteY160" fmla="*/ 483257 h 4999978"/>
              <a:gd name="connsiteX161" fmla="*/ 522053 w 12192000"/>
              <a:gd name="connsiteY161" fmla="*/ 481125 h 4999978"/>
              <a:gd name="connsiteX162" fmla="*/ 523520 w 12192000"/>
              <a:gd name="connsiteY162" fmla="*/ 476713 h 4999978"/>
              <a:gd name="connsiteX163" fmla="*/ 632714 w 12192000"/>
              <a:gd name="connsiteY163" fmla="*/ 437101 h 4999978"/>
              <a:gd name="connsiteX164" fmla="*/ 651426 w 12192000"/>
              <a:gd name="connsiteY164" fmla="*/ 430544 h 4999978"/>
              <a:gd name="connsiteX165" fmla="*/ 667724 w 12192000"/>
              <a:gd name="connsiteY165" fmla="*/ 432138 h 4999978"/>
              <a:gd name="connsiteX166" fmla="*/ 757679 w 12192000"/>
              <a:gd name="connsiteY166" fmla="*/ 425145 h 4999978"/>
              <a:gd name="connsiteX167" fmla="*/ 779159 w 12192000"/>
              <a:gd name="connsiteY167" fmla="*/ 428059 h 4999978"/>
              <a:gd name="connsiteX168" fmla="*/ 788293 w 12192000"/>
              <a:gd name="connsiteY168" fmla="*/ 434863 h 4999978"/>
              <a:gd name="connsiteX169" fmla="*/ 822923 w 12192000"/>
              <a:gd name="connsiteY169" fmla="*/ 421074 h 4999978"/>
              <a:gd name="connsiteX170" fmla="*/ 876559 w 12192000"/>
              <a:gd name="connsiteY170" fmla="*/ 411088 h 4999978"/>
              <a:gd name="connsiteX171" fmla="*/ 902011 w 12192000"/>
              <a:gd name="connsiteY171" fmla="*/ 404118 h 4999978"/>
              <a:gd name="connsiteX172" fmla="*/ 922715 w 12192000"/>
              <a:gd name="connsiteY172" fmla="*/ 407699 h 4999978"/>
              <a:gd name="connsiteX173" fmla="*/ 1040139 w 12192000"/>
              <a:gd name="connsiteY173" fmla="*/ 406590 h 4999978"/>
              <a:gd name="connsiteX174" fmla="*/ 1067251 w 12192000"/>
              <a:gd name="connsiteY174" fmla="*/ 412384 h 4999978"/>
              <a:gd name="connsiteX175" fmla="*/ 1080272 w 12192000"/>
              <a:gd name="connsiteY175" fmla="*/ 424669 h 4999978"/>
              <a:gd name="connsiteX176" fmla="*/ 1090219 w 12192000"/>
              <a:gd name="connsiteY176" fmla="*/ 420026 h 4999978"/>
              <a:gd name="connsiteX177" fmla="*/ 1161226 w 12192000"/>
              <a:gd name="connsiteY177" fmla="*/ 418304 h 4999978"/>
              <a:gd name="connsiteX178" fmla="*/ 1207525 w 12192000"/>
              <a:gd name="connsiteY178" fmla="*/ 416039 h 4999978"/>
              <a:gd name="connsiteX179" fmla="*/ 1295331 w 12192000"/>
              <a:gd name="connsiteY179" fmla="*/ 402182 h 4999978"/>
              <a:gd name="connsiteX180" fmla="*/ 1347118 w 12192000"/>
              <a:gd name="connsiteY180" fmla="*/ 399704 h 4999978"/>
              <a:gd name="connsiteX181" fmla="*/ 1378108 w 12192000"/>
              <a:gd name="connsiteY181" fmla="*/ 398410 h 4999978"/>
              <a:gd name="connsiteX182" fmla="*/ 1459192 w 12192000"/>
              <a:gd name="connsiteY182" fmla="*/ 380919 h 4999978"/>
              <a:gd name="connsiteX183" fmla="*/ 1590120 w 12192000"/>
              <a:gd name="connsiteY183" fmla="*/ 317608 h 4999978"/>
              <a:gd name="connsiteX184" fmla="*/ 1631417 w 12192000"/>
              <a:gd name="connsiteY184" fmla="*/ 308227 h 4999978"/>
              <a:gd name="connsiteX185" fmla="*/ 1638727 w 12192000"/>
              <a:gd name="connsiteY185" fmla="*/ 311610 h 4999978"/>
              <a:gd name="connsiteX186" fmla="*/ 1844438 w 12192000"/>
              <a:gd name="connsiteY186" fmla="*/ 271304 h 4999978"/>
              <a:gd name="connsiteX187" fmla="*/ 1881324 w 12192000"/>
              <a:gd name="connsiteY187" fmla="*/ 268497 h 4999978"/>
              <a:gd name="connsiteX188" fmla="*/ 1908999 w 12192000"/>
              <a:gd name="connsiteY188" fmla="*/ 269338 h 4999978"/>
              <a:gd name="connsiteX189" fmla="*/ 1974956 w 12192000"/>
              <a:gd name="connsiteY189" fmla="*/ 255958 h 4999978"/>
              <a:gd name="connsiteX190" fmla="*/ 2082409 w 12192000"/>
              <a:gd name="connsiteY190" fmla="*/ 227290 h 4999978"/>
              <a:gd name="connsiteX191" fmla="*/ 2105639 w 12192000"/>
              <a:gd name="connsiteY191" fmla="*/ 222648 h 4999978"/>
              <a:gd name="connsiteX192" fmla="*/ 2126992 w 12192000"/>
              <a:gd name="connsiteY192" fmla="*/ 224468 h 4999978"/>
              <a:gd name="connsiteX193" fmla="*/ 2133154 w 12192000"/>
              <a:gd name="connsiteY193" fmla="*/ 229952 h 4999978"/>
              <a:gd name="connsiteX194" fmla="*/ 2146154 w 12192000"/>
              <a:gd name="connsiteY194" fmla="*/ 228332 h 4999978"/>
              <a:gd name="connsiteX195" fmla="*/ 2149901 w 12192000"/>
              <a:gd name="connsiteY195" fmla="*/ 229116 h 4999978"/>
              <a:gd name="connsiteX196" fmla="*/ 2171100 w 12192000"/>
              <a:gd name="connsiteY196" fmla="*/ 232389 h 4999978"/>
              <a:gd name="connsiteX197" fmla="*/ 2209148 w 12192000"/>
              <a:gd name="connsiteY197" fmla="*/ 209225 h 4999978"/>
              <a:gd name="connsiteX198" fmla="*/ 2261889 w 12192000"/>
              <a:gd name="connsiteY198" fmla="*/ 205532 h 4999978"/>
              <a:gd name="connsiteX199" fmla="*/ 2452315 w 12192000"/>
              <a:gd name="connsiteY199" fmla="*/ 152899 h 4999978"/>
              <a:gd name="connsiteX200" fmla="*/ 2495330 w 12192000"/>
              <a:gd name="connsiteY200" fmla="*/ 142101 h 4999978"/>
              <a:gd name="connsiteX201" fmla="*/ 2665623 w 12192000"/>
              <a:gd name="connsiteY201" fmla="*/ 96394 h 4999978"/>
              <a:gd name="connsiteX202" fmla="*/ 2763332 w 12192000"/>
              <a:gd name="connsiteY202" fmla="*/ 74831 h 4999978"/>
              <a:gd name="connsiteX203" fmla="*/ 2843870 w 12192000"/>
              <a:gd name="connsiteY203" fmla="*/ 47507 h 4999978"/>
              <a:gd name="connsiteX204" fmla="*/ 2862745 w 12192000"/>
              <a:gd name="connsiteY204" fmla="*/ 43242 h 4999978"/>
              <a:gd name="connsiteX205" fmla="*/ 2864596 w 12192000"/>
              <a:gd name="connsiteY205" fmla="*/ 39218 h 4999978"/>
              <a:gd name="connsiteX206" fmla="*/ 2875381 w 12192000"/>
              <a:gd name="connsiteY206" fmla="*/ 35003 h 4999978"/>
              <a:gd name="connsiteX207" fmla="*/ 2895139 w 12192000"/>
              <a:gd name="connsiteY207" fmla="*/ 24186 h 4999978"/>
              <a:gd name="connsiteX208" fmla="*/ 2932205 w 12192000"/>
              <a:gd name="connsiteY208" fmla="*/ 11873 h 4999978"/>
              <a:gd name="connsiteX209" fmla="*/ 2933310 w 12192000"/>
              <a:gd name="connsiteY209" fmla="*/ 12816 h 4999978"/>
              <a:gd name="connsiteX210" fmla="*/ 2945218 w 12192000"/>
              <a:gd name="connsiteY210" fmla="*/ 14141 h 4999978"/>
              <a:gd name="connsiteX211" fmla="*/ 2966465 w 12192000"/>
              <a:gd name="connsiteY211" fmla="*/ 14117 h 4999978"/>
              <a:gd name="connsiteX212" fmla="*/ 3016048 w 12192000"/>
              <a:gd name="connsiteY212" fmla="*/ 12381 h 4999978"/>
              <a:gd name="connsiteX213" fmla="*/ 3057077 w 12192000"/>
              <a:gd name="connsiteY213" fmla="*/ 14845 h 4999978"/>
              <a:gd name="connsiteX214" fmla="*/ 3148105 w 12192000"/>
              <a:gd name="connsiteY214" fmla="*/ 30648 h 4999978"/>
              <a:gd name="connsiteX215" fmla="*/ 3251671 w 12192000"/>
              <a:gd name="connsiteY215" fmla="*/ 31575 h 4999978"/>
              <a:gd name="connsiteX216" fmla="*/ 3351400 w 12192000"/>
              <a:gd name="connsiteY216" fmla="*/ 32687 h 4999978"/>
              <a:gd name="connsiteX217" fmla="*/ 3387481 w 12192000"/>
              <a:gd name="connsiteY217" fmla="*/ 31443 h 4999978"/>
              <a:gd name="connsiteX218" fmla="*/ 3451923 w 12192000"/>
              <a:gd name="connsiteY218" fmla="*/ 36482 h 4999978"/>
              <a:gd name="connsiteX219" fmla="*/ 3481520 w 12192000"/>
              <a:gd name="connsiteY219" fmla="*/ 43287 h 4999978"/>
              <a:gd name="connsiteX220" fmla="*/ 3482804 w 12192000"/>
              <a:gd name="connsiteY220" fmla="*/ 42812 h 4999978"/>
              <a:gd name="connsiteX221" fmla="*/ 3485495 w 12192000"/>
              <a:gd name="connsiteY221" fmla="*/ 45921 h 4999978"/>
              <a:gd name="connsiteX222" fmla="*/ 3490972 w 12192000"/>
              <a:gd name="connsiteY222" fmla="*/ 47286 h 4999978"/>
              <a:gd name="connsiteX223" fmla="*/ 3505835 w 12192000"/>
              <a:gd name="connsiteY223" fmla="*/ 46077 h 4999978"/>
              <a:gd name="connsiteX224" fmla="*/ 3511410 w 12192000"/>
              <a:gd name="connsiteY224" fmla="*/ 44808 h 4999978"/>
              <a:gd name="connsiteX225" fmla="*/ 3519598 w 12192000"/>
              <a:gd name="connsiteY225" fmla="*/ 44683 h 4999978"/>
              <a:gd name="connsiteX226" fmla="*/ 3519807 w 12192000"/>
              <a:gd name="connsiteY226" fmla="*/ 44938 h 4999978"/>
              <a:gd name="connsiteX227" fmla="*/ 3527466 w 12192000"/>
              <a:gd name="connsiteY227" fmla="*/ 44316 h 4999978"/>
              <a:gd name="connsiteX228" fmla="*/ 3564889 w 12192000"/>
              <a:gd name="connsiteY228" fmla="*/ 57394 h 4999978"/>
              <a:gd name="connsiteX229" fmla="*/ 3614922 w 12192000"/>
              <a:gd name="connsiteY229" fmla="*/ 61804 h 4999978"/>
              <a:gd name="connsiteX230" fmla="*/ 3635506 w 12192000"/>
              <a:gd name="connsiteY230" fmla="*/ 65718 h 4999978"/>
              <a:gd name="connsiteX231" fmla="*/ 3646525 w 12192000"/>
              <a:gd name="connsiteY231" fmla="*/ 69193 h 4999978"/>
              <a:gd name="connsiteX232" fmla="*/ 3647224 w 12192000"/>
              <a:gd name="connsiteY232" fmla="*/ 70303 h 4999978"/>
              <a:gd name="connsiteX233" fmla="*/ 3683100 w 12192000"/>
              <a:gd name="connsiteY233" fmla="*/ 64109 h 4999978"/>
              <a:gd name="connsiteX234" fmla="*/ 3687901 w 12192000"/>
              <a:gd name="connsiteY234" fmla="*/ 65372 h 4999978"/>
              <a:gd name="connsiteX235" fmla="*/ 3711234 w 12192000"/>
              <a:gd name="connsiteY235" fmla="*/ 58665 h 4999978"/>
              <a:gd name="connsiteX236" fmla="*/ 3723318 w 12192000"/>
              <a:gd name="connsiteY236" fmla="*/ 56625 h 4999978"/>
              <a:gd name="connsiteX237" fmla="*/ 3726677 w 12192000"/>
              <a:gd name="connsiteY237" fmla="*/ 53112 h 4999978"/>
              <a:gd name="connsiteX238" fmla="*/ 3744535 w 12192000"/>
              <a:gd name="connsiteY238" fmla="*/ 51590 h 4999978"/>
              <a:gd name="connsiteX239" fmla="*/ 3746608 w 12192000"/>
              <a:gd name="connsiteY239" fmla="*/ 52522 h 4999978"/>
              <a:gd name="connsiteX240" fmla="*/ 3761262 w 12192000"/>
              <a:gd name="connsiteY240" fmla="*/ 47147 h 4999978"/>
              <a:gd name="connsiteX241" fmla="*/ 3803931 w 12192000"/>
              <a:gd name="connsiteY241" fmla="*/ 49309 h 4999978"/>
              <a:gd name="connsiteX242" fmla="*/ 3925626 w 12192000"/>
              <a:gd name="connsiteY242" fmla="*/ 40301 h 4999978"/>
              <a:gd name="connsiteX243" fmla="*/ 4033324 w 12192000"/>
              <a:gd name="connsiteY243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26954 w 12192000"/>
              <a:gd name="connsiteY76" fmla="*/ 416162 h 4999978"/>
              <a:gd name="connsiteX77" fmla="*/ 6990389 w 12192000"/>
              <a:gd name="connsiteY77" fmla="*/ 425060 h 4999978"/>
              <a:gd name="connsiteX78" fmla="*/ 7041715 w 12192000"/>
              <a:gd name="connsiteY78" fmla="*/ 465902 h 4999978"/>
              <a:gd name="connsiteX79" fmla="*/ 7048103 w 12192000"/>
              <a:gd name="connsiteY79" fmla="*/ 464392 h 4999978"/>
              <a:gd name="connsiteX80" fmla="*/ 7057490 w 12192000"/>
              <a:gd name="connsiteY80" fmla="*/ 463917 h 4999978"/>
              <a:gd name="connsiteX81" fmla="*/ 7057730 w 12192000"/>
              <a:gd name="connsiteY81" fmla="*/ 464165 h 4999978"/>
              <a:gd name="connsiteX82" fmla="*/ 7066511 w 12192000"/>
              <a:gd name="connsiteY82" fmla="*/ 463214 h 4999978"/>
              <a:gd name="connsiteX83" fmla="*/ 7109401 w 12192000"/>
              <a:gd name="connsiteY83" fmla="*/ 455268 h 4999978"/>
              <a:gd name="connsiteX84" fmla="*/ 7166830 w 12192000"/>
              <a:gd name="connsiteY84" fmla="*/ 477037 h 4999978"/>
              <a:gd name="connsiteX85" fmla="*/ 7190442 w 12192000"/>
              <a:gd name="connsiteY85" fmla="*/ 480090 h 4999978"/>
              <a:gd name="connsiteX86" fmla="*/ 7203083 w 12192000"/>
              <a:gd name="connsiteY86" fmla="*/ 483106 h 4999978"/>
              <a:gd name="connsiteX87" fmla="*/ 7203894 w 12192000"/>
              <a:gd name="connsiteY87" fmla="*/ 484190 h 4999978"/>
              <a:gd name="connsiteX88" fmla="*/ 7245004 w 12192000"/>
              <a:gd name="connsiteY88" fmla="*/ 476444 h 4999978"/>
              <a:gd name="connsiteX89" fmla="*/ 7250514 w 12192000"/>
              <a:gd name="connsiteY89" fmla="*/ 477506 h 4999978"/>
              <a:gd name="connsiteX90" fmla="*/ 7277246 w 12192000"/>
              <a:gd name="connsiteY90" fmla="*/ 469782 h 4999978"/>
              <a:gd name="connsiteX91" fmla="*/ 7291092 w 12192000"/>
              <a:gd name="connsiteY91" fmla="*/ 467217 h 4999978"/>
              <a:gd name="connsiteX92" fmla="*/ 7294933 w 12192000"/>
              <a:gd name="connsiteY92" fmla="*/ 463549 h 4999978"/>
              <a:gd name="connsiteX93" fmla="*/ 7315408 w 12192000"/>
              <a:gd name="connsiteY93" fmla="*/ 461260 h 4999978"/>
              <a:gd name="connsiteX94" fmla="*/ 7317786 w 12192000"/>
              <a:gd name="connsiteY94" fmla="*/ 462106 h 4999978"/>
              <a:gd name="connsiteX95" fmla="*/ 7334572 w 12192000"/>
              <a:gd name="connsiteY95" fmla="*/ 456088 h 4999978"/>
              <a:gd name="connsiteX96" fmla="*/ 7375190 w 12192000"/>
              <a:gd name="connsiteY96" fmla="*/ 449931 h 4999978"/>
              <a:gd name="connsiteX97" fmla="*/ 7522997 w 12192000"/>
              <a:gd name="connsiteY97" fmla="*/ 442209 h 4999978"/>
              <a:gd name="connsiteX98" fmla="*/ 7686985 w 12192000"/>
              <a:gd name="connsiteY98" fmla="*/ 419805 h 4999978"/>
              <a:gd name="connsiteX99" fmla="*/ 7854068 w 12192000"/>
              <a:gd name="connsiteY99" fmla="*/ 409774 h 4999978"/>
              <a:gd name="connsiteX100" fmla="*/ 8034165 w 12192000"/>
              <a:gd name="connsiteY100" fmla="*/ 391699 h 4999978"/>
              <a:gd name="connsiteX101" fmla="*/ 8094381 w 12192000"/>
              <a:gd name="connsiteY101" fmla="*/ 395718 h 4999978"/>
              <a:gd name="connsiteX102" fmla="*/ 8146898 w 12192000"/>
              <a:gd name="connsiteY102" fmla="*/ 378558 h 4999978"/>
              <a:gd name="connsiteX103" fmla="*/ 8168993 w 12192000"/>
              <a:gd name="connsiteY103" fmla="*/ 384830 h 4999978"/>
              <a:gd name="connsiteX104" fmla="*/ 8172809 w 12192000"/>
              <a:gd name="connsiteY104" fmla="*/ 386137 h 4999978"/>
              <a:gd name="connsiteX105" fmla="*/ 8187962 w 12192000"/>
              <a:gd name="connsiteY105" fmla="*/ 386433 h 4999978"/>
              <a:gd name="connsiteX106" fmla="*/ 8192382 w 12192000"/>
              <a:gd name="connsiteY106" fmla="*/ 392692 h 4999978"/>
              <a:gd name="connsiteX107" fmla="*/ 8375192 w 12192000"/>
              <a:gd name="connsiteY107" fmla="*/ 383879 h 4999978"/>
              <a:gd name="connsiteX108" fmla="*/ 8454377 w 12192000"/>
              <a:gd name="connsiteY108" fmla="*/ 380331 h 4999978"/>
              <a:gd name="connsiteX109" fmla="*/ 8484740 w 12192000"/>
              <a:gd name="connsiteY109" fmla="*/ 385159 h 4999978"/>
              <a:gd name="connsiteX110" fmla="*/ 8601673 w 12192000"/>
              <a:gd name="connsiteY110" fmla="*/ 397101 h 4999978"/>
              <a:gd name="connsiteX111" fmla="*/ 8701676 w 12192000"/>
              <a:gd name="connsiteY111" fmla="*/ 401351 h 4999978"/>
              <a:gd name="connsiteX112" fmla="*/ 8773288 w 12192000"/>
              <a:gd name="connsiteY112" fmla="*/ 378077 h 4999978"/>
              <a:gd name="connsiteX113" fmla="*/ 8779909 w 12192000"/>
              <a:gd name="connsiteY113" fmla="*/ 382446 h 4999978"/>
              <a:gd name="connsiteX114" fmla="*/ 8829932 w 12192000"/>
              <a:gd name="connsiteY114" fmla="*/ 379243 h 4999978"/>
              <a:gd name="connsiteX115" fmla="*/ 9003386 w 12192000"/>
              <a:gd name="connsiteY115" fmla="*/ 336242 h 4999978"/>
              <a:gd name="connsiteX116" fmla="*/ 9101185 w 12192000"/>
              <a:gd name="connsiteY116" fmla="*/ 330862 h 4999978"/>
              <a:gd name="connsiteX117" fmla="*/ 9136185 w 12192000"/>
              <a:gd name="connsiteY117" fmla="*/ 334078 h 4999978"/>
              <a:gd name="connsiteX118" fmla="*/ 9194801 w 12192000"/>
              <a:gd name="connsiteY118" fmla="*/ 339149 h 4999978"/>
              <a:gd name="connsiteX119" fmla="*/ 9239316 w 12192000"/>
              <a:gd name="connsiteY119" fmla="*/ 355558 h 4999978"/>
              <a:gd name="connsiteX120" fmla="*/ 9288052 w 12192000"/>
              <a:gd name="connsiteY120" fmla="*/ 354796 h 4999978"/>
              <a:gd name="connsiteX121" fmla="*/ 9298465 w 12192000"/>
              <a:gd name="connsiteY121" fmla="*/ 338296 h 4999978"/>
              <a:gd name="connsiteX122" fmla="*/ 9350892 w 12192000"/>
              <a:gd name="connsiteY122" fmla="*/ 342778 h 4999978"/>
              <a:gd name="connsiteX123" fmla="*/ 9430522 w 12192000"/>
              <a:gd name="connsiteY123" fmla="*/ 351368 h 4999978"/>
              <a:gd name="connsiteX124" fmla="*/ 9476215 w 12192000"/>
              <a:gd name="connsiteY124" fmla="*/ 352107 h 4999978"/>
              <a:gd name="connsiteX125" fmla="*/ 9601276 w 12192000"/>
              <a:gd name="connsiteY125" fmla="*/ 358704 h 4999978"/>
              <a:gd name="connsiteX126" fmla="*/ 9726733 w 12192000"/>
              <a:gd name="connsiteY126" fmla="*/ 368801 h 4999978"/>
              <a:gd name="connsiteX127" fmla="*/ 9802144 w 12192000"/>
              <a:gd name="connsiteY127" fmla="*/ 394479 h 4999978"/>
              <a:gd name="connsiteX128" fmla="*/ 9905153 w 12192000"/>
              <a:gd name="connsiteY128" fmla="*/ 400650 h 4999978"/>
              <a:gd name="connsiteX129" fmla="*/ 9922553 w 12192000"/>
              <a:gd name="connsiteY129" fmla="*/ 404569 h 4999978"/>
              <a:gd name="connsiteX130" fmla="*/ 10044658 w 12192000"/>
              <a:gd name="connsiteY130" fmla="*/ 418077 h 4999978"/>
              <a:gd name="connsiteX131" fmla="*/ 10184585 w 12192000"/>
              <a:gd name="connsiteY131" fmla="*/ 407138 h 4999978"/>
              <a:gd name="connsiteX132" fmla="*/ 10366435 w 12192000"/>
              <a:gd name="connsiteY132" fmla="*/ 462428 h 4999978"/>
              <a:gd name="connsiteX133" fmla="*/ 10688220 w 12192000"/>
              <a:gd name="connsiteY133" fmla="*/ 542258 h 4999978"/>
              <a:gd name="connsiteX134" fmla="*/ 11026690 w 12192000"/>
              <a:gd name="connsiteY134" fmla="*/ 550681 h 4999978"/>
              <a:gd name="connsiteX135" fmla="*/ 11113779 w 12192000"/>
              <a:gd name="connsiteY135" fmla="*/ 533868 h 4999978"/>
              <a:gd name="connsiteX136" fmla="*/ 11369556 w 12192000"/>
              <a:gd name="connsiteY136" fmla="*/ 491719 h 4999978"/>
              <a:gd name="connsiteX137" fmla="*/ 11623342 w 12192000"/>
              <a:gd name="connsiteY137" fmla="*/ 388428 h 4999978"/>
              <a:gd name="connsiteX138" fmla="*/ 11786511 w 12192000"/>
              <a:gd name="connsiteY138" fmla="*/ 358390 h 4999978"/>
              <a:gd name="connsiteX139" fmla="*/ 11862577 w 12192000"/>
              <a:gd name="connsiteY139" fmla="*/ 330549 h 4999978"/>
              <a:gd name="connsiteX140" fmla="*/ 11916612 w 12192000"/>
              <a:gd name="connsiteY140" fmla="*/ 323810 h 4999978"/>
              <a:gd name="connsiteX141" fmla="*/ 11948830 w 12192000"/>
              <a:gd name="connsiteY141" fmla="*/ 318062 h 4999978"/>
              <a:gd name="connsiteX142" fmla="*/ 12001583 w 12192000"/>
              <a:gd name="connsiteY142" fmla="*/ 279643 h 4999978"/>
              <a:gd name="connsiteX143" fmla="*/ 12174977 w 12192000"/>
              <a:gd name="connsiteY143" fmla="*/ 264652 h 4999978"/>
              <a:gd name="connsiteX144" fmla="*/ 12192000 w 12192000"/>
              <a:gd name="connsiteY144" fmla="*/ 256549 h 4999978"/>
              <a:gd name="connsiteX145" fmla="*/ 12192000 w 12192000"/>
              <a:gd name="connsiteY145" fmla="*/ 4999978 h 4999978"/>
              <a:gd name="connsiteX146" fmla="*/ 0 w 12192000"/>
              <a:gd name="connsiteY146" fmla="*/ 4999978 h 4999978"/>
              <a:gd name="connsiteX147" fmla="*/ 0 w 12192000"/>
              <a:gd name="connsiteY147" fmla="*/ 617449 h 4999978"/>
              <a:gd name="connsiteX148" fmla="*/ 11075 w 12192000"/>
              <a:gd name="connsiteY148" fmla="*/ 615178 h 4999978"/>
              <a:gd name="connsiteX149" fmla="*/ 44061 w 12192000"/>
              <a:gd name="connsiteY149" fmla="*/ 608596 h 4999978"/>
              <a:gd name="connsiteX150" fmla="*/ 136694 w 12192000"/>
              <a:gd name="connsiteY150" fmla="*/ 556415 h 4999978"/>
              <a:gd name="connsiteX151" fmla="*/ 170342 w 12192000"/>
              <a:gd name="connsiteY151" fmla="*/ 551077 h 4999978"/>
              <a:gd name="connsiteX152" fmla="*/ 168955 w 12192000"/>
              <a:gd name="connsiteY152" fmla="*/ 542164 h 4999978"/>
              <a:gd name="connsiteX153" fmla="*/ 181474 w 12192000"/>
              <a:gd name="connsiteY153" fmla="*/ 541281 h 4999978"/>
              <a:gd name="connsiteX154" fmla="*/ 209440 w 12192000"/>
              <a:gd name="connsiteY154" fmla="*/ 540561 h 4999978"/>
              <a:gd name="connsiteX155" fmla="*/ 293152 w 12192000"/>
              <a:gd name="connsiteY155" fmla="*/ 536576 h 4999978"/>
              <a:gd name="connsiteX156" fmla="*/ 315693 w 12192000"/>
              <a:gd name="connsiteY156" fmla="*/ 519030 h 4999978"/>
              <a:gd name="connsiteX157" fmla="*/ 337305 w 12192000"/>
              <a:gd name="connsiteY157" fmla="*/ 518372 h 4999978"/>
              <a:gd name="connsiteX158" fmla="*/ 462252 w 12192000"/>
              <a:gd name="connsiteY158" fmla="*/ 493151 h 4999978"/>
              <a:gd name="connsiteX159" fmla="*/ 479457 w 12192000"/>
              <a:gd name="connsiteY159" fmla="*/ 491123 h 4999978"/>
              <a:gd name="connsiteX160" fmla="*/ 488653 w 12192000"/>
              <a:gd name="connsiteY160" fmla="*/ 483257 h 4999978"/>
              <a:gd name="connsiteX161" fmla="*/ 522053 w 12192000"/>
              <a:gd name="connsiteY161" fmla="*/ 481125 h 4999978"/>
              <a:gd name="connsiteX162" fmla="*/ 523520 w 12192000"/>
              <a:gd name="connsiteY162" fmla="*/ 476713 h 4999978"/>
              <a:gd name="connsiteX163" fmla="*/ 632714 w 12192000"/>
              <a:gd name="connsiteY163" fmla="*/ 437101 h 4999978"/>
              <a:gd name="connsiteX164" fmla="*/ 651426 w 12192000"/>
              <a:gd name="connsiteY164" fmla="*/ 430544 h 4999978"/>
              <a:gd name="connsiteX165" fmla="*/ 667724 w 12192000"/>
              <a:gd name="connsiteY165" fmla="*/ 432138 h 4999978"/>
              <a:gd name="connsiteX166" fmla="*/ 757679 w 12192000"/>
              <a:gd name="connsiteY166" fmla="*/ 425145 h 4999978"/>
              <a:gd name="connsiteX167" fmla="*/ 779159 w 12192000"/>
              <a:gd name="connsiteY167" fmla="*/ 428059 h 4999978"/>
              <a:gd name="connsiteX168" fmla="*/ 788293 w 12192000"/>
              <a:gd name="connsiteY168" fmla="*/ 434863 h 4999978"/>
              <a:gd name="connsiteX169" fmla="*/ 822923 w 12192000"/>
              <a:gd name="connsiteY169" fmla="*/ 421074 h 4999978"/>
              <a:gd name="connsiteX170" fmla="*/ 876559 w 12192000"/>
              <a:gd name="connsiteY170" fmla="*/ 411088 h 4999978"/>
              <a:gd name="connsiteX171" fmla="*/ 902011 w 12192000"/>
              <a:gd name="connsiteY171" fmla="*/ 404118 h 4999978"/>
              <a:gd name="connsiteX172" fmla="*/ 922715 w 12192000"/>
              <a:gd name="connsiteY172" fmla="*/ 407699 h 4999978"/>
              <a:gd name="connsiteX173" fmla="*/ 1040139 w 12192000"/>
              <a:gd name="connsiteY173" fmla="*/ 406590 h 4999978"/>
              <a:gd name="connsiteX174" fmla="*/ 1067251 w 12192000"/>
              <a:gd name="connsiteY174" fmla="*/ 412384 h 4999978"/>
              <a:gd name="connsiteX175" fmla="*/ 1080272 w 12192000"/>
              <a:gd name="connsiteY175" fmla="*/ 424669 h 4999978"/>
              <a:gd name="connsiteX176" fmla="*/ 1090219 w 12192000"/>
              <a:gd name="connsiteY176" fmla="*/ 420026 h 4999978"/>
              <a:gd name="connsiteX177" fmla="*/ 1161226 w 12192000"/>
              <a:gd name="connsiteY177" fmla="*/ 418304 h 4999978"/>
              <a:gd name="connsiteX178" fmla="*/ 1207525 w 12192000"/>
              <a:gd name="connsiteY178" fmla="*/ 416039 h 4999978"/>
              <a:gd name="connsiteX179" fmla="*/ 1295331 w 12192000"/>
              <a:gd name="connsiteY179" fmla="*/ 402182 h 4999978"/>
              <a:gd name="connsiteX180" fmla="*/ 1347118 w 12192000"/>
              <a:gd name="connsiteY180" fmla="*/ 399704 h 4999978"/>
              <a:gd name="connsiteX181" fmla="*/ 1378108 w 12192000"/>
              <a:gd name="connsiteY181" fmla="*/ 398410 h 4999978"/>
              <a:gd name="connsiteX182" fmla="*/ 1459192 w 12192000"/>
              <a:gd name="connsiteY182" fmla="*/ 380919 h 4999978"/>
              <a:gd name="connsiteX183" fmla="*/ 1590120 w 12192000"/>
              <a:gd name="connsiteY183" fmla="*/ 317608 h 4999978"/>
              <a:gd name="connsiteX184" fmla="*/ 1631417 w 12192000"/>
              <a:gd name="connsiteY184" fmla="*/ 308227 h 4999978"/>
              <a:gd name="connsiteX185" fmla="*/ 1638727 w 12192000"/>
              <a:gd name="connsiteY185" fmla="*/ 311610 h 4999978"/>
              <a:gd name="connsiteX186" fmla="*/ 1844438 w 12192000"/>
              <a:gd name="connsiteY186" fmla="*/ 271304 h 4999978"/>
              <a:gd name="connsiteX187" fmla="*/ 1881324 w 12192000"/>
              <a:gd name="connsiteY187" fmla="*/ 268497 h 4999978"/>
              <a:gd name="connsiteX188" fmla="*/ 1908999 w 12192000"/>
              <a:gd name="connsiteY188" fmla="*/ 269338 h 4999978"/>
              <a:gd name="connsiteX189" fmla="*/ 1974956 w 12192000"/>
              <a:gd name="connsiteY189" fmla="*/ 255958 h 4999978"/>
              <a:gd name="connsiteX190" fmla="*/ 2082409 w 12192000"/>
              <a:gd name="connsiteY190" fmla="*/ 227290 h 4999978"/>
              <a:gd name="connsiteX191" fmla="*/ 2105639 w 12192000"/>
              <a:gd name="connsiteY191" fmla="*/ 222648 h 4999978"/>
              <a:gd name="connsiteX192" fmla="*/ 2126992 w 12192000"/>
              <a:gd name="connsiteY192" fmla="*/ 224468 h 4999978"/>
              <a:gd name="connsiteX193" fmla="*/ 2133154 w 12192000"/>
              <a:gd name="connsiteY193" fmla="*/ 229952 h 4999978"/>
              <a:gd name="connsiteX194" fmla="*/ 2146154 w 12192000"/>
              <a:gd name="connsiteY194" fmla="*/ 228332 h 4999978"/>
              <a:gd name="connsiteX195" fmla="*/ 2149901 w 12192000"/>
              <a:gd name="connsiteY195" fmla="*/ 229116 h 4999978"/>
              <a:gd name="connsiteX196" fmla="*/ 2171100 w 12192000"/>
              <a:gd name="connsiteY196" fmla="*/ 232389 h 4999978"/>
              <a:gd name="connsiteX197" fmla="*/ 2209148 w 12192000"/>
              <a:gd name="connsiteY197" fmla="*/ 209225 h 4999978"/>
              <a:gd name="connsiteX198" fmla="*/ 2261889 w 12192000"/>
              <a:gd name="connsiteY198" fmla="*/ 205532 h 4999978"/>
              <a:gd name="connsiteX199" fmla="*/ 2452315 w 12192000"/>
              <a:gd name="connsiteY199" fmla="*/ 152899 h 4999978"/>
              <a:gd name="connsiteX200" fmla="*/ 2495330 w 12192000"/>
              <a:gd name="connsiteY200" fmla="*/ 142101 h 4999978"/>
              <a:gd name="connsiteX201" fmla="*/ 2665623 w 12192000"/>
              <a:gd name="connsiteY201" fmla="*/ 96394 h 4999978"/>
              <a:gd name="connsiteX202" fmla="*/ 2763332 w 12192000"/>
              <a:gd name="connsiteY202" fmla="*/ 74831 h 4999978"/>
              <a:gd name="connsiteX203" fmla="*/ 2843870 w 12192000"/>
              <a:gd name="connsiteY203" fmla="*/ 47507 h 4999978"/>
              <a:gd name="connsiteX204" fmla="*/ 2862745 w 12192000"/>
              <a:gd name="connsiteY204" fmla="*/ 43242 h 4999978"/>
              <a:gd name="connsiteX205" fmla="*/ 2864596 w 12192000"/>
              <a:gd name="connsiteY205" fmla="*/ 39218 h 4999978"/>
              <a:gd name="connsiteX206" fmla="*/ 2875381 w 12192000"/>
              <a:gd name="connsiteY206" fmla="*/ 35003 h 4999978"/>
              <a:gd name="connsiteX207" fmla="*/ 2895139 w 12192000"/>
              <a:gd name="connsiteY207" fmla="*/ 24186 h 4999978"/>
              <a:gd name="connsiteX208" fmla="*/ 2932205 w 12192000"/>
              <a:gd name="connsiteY208" fmla="*/ 11873 h 4999978"/>
              <a:gd name="connsiteX209" fmla="*/ 2933310 w 12192000"/>
              <a:gd name="connsiteY209" fmla="*/ 12816 h 4999978"/>
              <a:gd name="connsiteX210" fmla="*/ 2945218 w 12192000"/>
              <a:gd name="connsiteY210" fmla="*/ 14141 h 4999978"/>
              <a:gd name="connsiteX211" fmla="*/ 2966465 w 12192000"/>
              <a:gd name="connsiteY211" fmla="*/ 14117 h 4999978"/>
              <a:gd name="connsiteX212" fmla="*/ 3016048 w 12192000"/>
              <a:gd name="connsiteY212" fmla="*/ 12381 h 4999978"/>
              <a:gd name="connsiteX213" fmla="*/ 3057077 w 12192000"/>
              <a:gd name="connsiteY213" fmla="*/ 14845 h 4999978"/>
              <a:gd name="connsiteX214" fmla="*/ 3148105 w 12192000"/>
              <a:gd name="connsiteY214" fmla="*/ 30648 h 4999978"/>
              <a:gd name="connsiteX215" fmla="*/ 3251671 w 12192000"/>
              <a:gd name="connsiteY215" fmla="*/ 31575 h 4999978"/>
              <a:gd name="connsiteX216" fmla="*/ 3351400 w 12192000"/>
              <a:gd name="connsiteY216" fmla="*/ 32687 h 4999978"/>
              <a:gd name="connsiteX217" fmla="*/ 3387481 w 12192000"/>
              <a:gd name="connsiteY217" fmla="*/ 31443 h 4999978"/>
              <a:gd name="connsiteX218" fmla="*/ 3451923 w 12192000"/>
              <a:gd name="connsiteY218" fmla="*/ 36482 h 4999978"/>
              <a:gd name="connsiteX219" fmla="*/ 3481520 w 12192000"/>
              <a:gd name="connsiteY219" fmla="*/ 43287 h 4999978"/>
              <a:gd name="connsiteX220" fmla="*/ 3482804 w 12192000"/>
              <a:gd name="connsiteY220" fmla="*/ 42812 h 4999978"/>
              <a:gd name="connsiteX221" fmla="*/ 3485495 w 12192000"/>
              <a:gd name="connsiteY221" fmla="*/ 45921 h 4999978"/>
              <a:gd name="connsiteX222" fmla="*/ 3490972 w 12192000"/>
              <a:gd name="connsiteY222" fmla="*/ 47286 h 4999978"/>
              <a:gd name="connsiteX223" fmla="*/ 3505835 w 12192000"/>
              <a:gd name="connsiteY223" fmla="*/ 46077 h 4999978"/>
              <a:gd name="connsiteX224" fmla="*/ 3511410 w 12192000"/>
              <a:gd name="connsiteY224" fmla="*/ 44808 h 4999978"/>
              <a:gd name="connsiteX225" fmla="*/ 3519598 w 12192000"/>
              <a:gd name="connsiteY225" fmla="*/ 44683 h 4999978"/>
              <a:gd name="connsiteX226" fmla="*/ 3519807 w 12192000"/>
              <a:gd name="connsiteY226" fmla="*/ 44938 h 4999978"/>
              <a:gd name="connsiteX227" fmla="*/ 3527466 w 12192000"/>
              <a:gd name="connsiteY227" fmla="*/ 44316 h 4999978"/>
              <a:gd name="connsiteX228" fmla="*/ 3564889 w 12192000"/>
              <a:gd name="connsiteY228" fmla="*/ 57394 h 4999978"/>
              <a:gd name="connsiteX229" fmla="*/ 3614922 w 12192000"/>
              <a:gd name="connsiteY229" fmla="*/ 61804 h 4999978"/>
              <a:gd name="connsiteX230" fmla="*/ 3635506 w 12192000"/>
              <a:gd name="connsiteY230" fmla="*/ 65718 h 4999978"/>
              <a:gd name="connsiteX231" fmla="*/ 3646525 w 12192000"/>
              <a:gd name="connsiteY231" fmla="*/ 69193 h 4999978"/>
              <a:gd name="connsiteX232" fmla="*/ 3647224 w 12192000"/>
              <a:gd name="connsiteY232" fmla="*/ 70303 h 4999978"/>
              <a:gd name="connsiteX233" fmla="*/ 3683100 w 12192000"/>
              <a:gd name="connsiteY233" fmla="*/ 64109 h 4999978"/>
              <a:gd name="connsiteX234" fmla="*/ 3687901 w 12192000"/>
              <a:gd name="connsiteY234" fmla="*/ 65372 h 4999978"/>
              <a:gd name="connsiteX235" fmla="*/ 3711234 w 12192000"/>
              <a:gd name="connsiteY235" fmla="*/ 58665 h 4999978"/>
              <a:gd name="connsiteX236" fmla="*/ 3723318 w 12192000"/>
              <a:gd name="connsiteY236" fmla="*/ 56625 h 4999978"/>
              <a:gd name="connsiteX237" fmla="*/ 3726677 w 12192000"/>
              <a:gd name="connsiteY237" fmla="*/ 53112 h 4999978"/>
              <a:gd name="connsiteX238" fmla="*/ 3744535 w 12192000"/>
              <a:gd name="connsiteY238" fmla="*/ 51590 h 4999978"/>
              <a:gd name="connsiteX239" fmla="*/ 3746608 w 12192000"/>
              <a:gd name="connsiteY239" fmla="*/ 52522 h 4999978"/>
              <a:gd name="connsiteX240" fmla="*/ 3761262 w 12192000"/>
              <a:gd name="connsiteY240" fmla="*/ 47147 h 4999978"/>
              <a:gd name="connsiteX241" fmla="*/ 3803931 w 12192000"/>
              <a:gd name="connsiteY241" fmla="*/ 49309 h 4999978"/>
              <a:gd name="connsiteX242" fmla="*/ 3925626 w 12192000"/>
              <a:gd name="connsiteY242" fmla="*/ 40301 h 4999978"/>
              <a:gd name="connsiteX243" fmla="*/ 4033324 w 12192000"/>
              <a:gd name="connsiteY243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26954 w 12192000"/>
              <a:gd name="connsiteY76" fmla="*/ 416162 h 4999978"/>
              <a:gd name="connsiteX77" fmla="*/ 6990389 w 12192000"/>
              <a:gd name="connsiteY77" fmla="*/ 425060 h 4999978"/>
              <a:gd name="connsiteX78" fmla="*/ 7041715 w 12192000"/>
              <a:gd name="connsiteY78" fmla="*/ 465902 h 4999978"/>
              <a:gd name="connsiteX79" fmla="*/ 7048103 w 12192000"/>
              <a:gd name="connsiteY79" fmla="*/ 464392 h 4999978"/>
              <a:gd name="connsiteX80" fmla="*/ 7057490 w 12192000"/>
              <a:gd name="connsiteY80" fmla="*/ 463917 h 4999978"/>
              <a:gd name="connsiteX81" fmla="*/ 7057730 w 12192000"/>
              <a:gd name="connsiteY81" fmla="*/ 464165 h 4999978"/>
              <a:gd name="connsiteX82" fmla="*/ 7066511 w 12192000"/>
              <a:gd name="connsiteY82" fmla="*/ 463214 h 4999978"/>
              <a:gd name="connsiteX83" fmla="*/ 7109401 w 12192000"/>
              <a:gd name="connsiteY83" fmla="*/ 455268 h 4999978"/>
              <a:gd name="connsiteX84" fmla="*/ 7166830 w 12192000"/>
              <a:gd name="connsiteY84" fmla="*/ 477037 h 4999978"/>
              <a:gd name="connsiteX85" fmla="*/ 7190442 w 12192000"/>
              <a:gd name="connsiteY85" fmla="*/ 480090 h 4999978"/>
              <a:gd name="connsiteX86" fmla="*/ 7203083 w 12192000"/>
              <a:gd name="connsiteY86" fmla="*/ 483106 h 4999978"/>
              <a:gd name="connsiteX87" fmla="*/ 7203894 w 12192000"/>
              <a:gd name="connsiteY87" fmla="*/ 484190 h 4999978"/>
              <a:gd name="connsiteX88" fmla="*/ 7245004 w 12192000"/>
              <a:gd name="connsiteY88" fmla="*/ 476444 h 4999978"/>
              <a:gd name="connsiteX89" fmla="*/ 7250514 w 12192000"/>
              <a:gd name="connsiteY89" fmla="*/ 477506 h 4999978"/>
              <a:gd name="connsiteX90" fmla="*/ 7277246 w 12192000"/>
              <a:gd name="connsiteY90" fmla="*/ 469782 h 4999978"/>
              <a:gd name="connsiteX91" fmla="*/ 7291092 w 12192000"/>
              <a:gd name="connsiteY91" fmla="*/ 467217 h 4999978"/>
              <a:gd name="connsiteX92" fmla="*/ 7294933 w 12192000"/>
              <a:gd name="connsiteY92" fmla="*/ 463549 h 4999978"/>
              <a:gd name="connsiteX93" fmla="*/ 7315408 w 12192000"/>
              <a:gd name="connsiteY93" fmla="*/ 461260 h 4999978"/>
              <a:gd name="connsiteX94" fmla="*/ 7317786 w 12192000"/>
              <a:gd name="connsiteY94" fmla="*/ 462106 h 4999978"/>
              <a:gd name="connsiteX95" fmla="*/ 7334572 w 12192000"/>
              <a:gd name="connsiteY95" fmla="*/ 456088 h 4999978"/>
              <a:gd name="connsiteX96" fmla="*/ 7375190 w 12192000"/>
              <a:gd name="connsiteY96" fmla="*/ 449931 h 4999978"/>
              <a:gd name="connsiteX97" fmla="*/ 7522997 w 12192000"/>
              <a:gd name="connsiteY97" fmla="*/ 442209 h 4999978"/>
              <a:gd name="connsiteX98" fmla="*/ 7686985 w 12192000"/>
              <a:gd name="connsiteY98" fmla="*/ 419805 h 4999978"/>
              <a:gd name="connsiteX99" fmla="*/ 7854068 w 12192000"/>
              <a:gd name="connsiteY99" fmla="*/ 409774 h 4999978"/>
              <a:gd name="connsiteX100" fmla="*/ 8034165 w 12192000"/>
              <a:gd name="connsiteY100" fmla="*/ 391699 h 4999978"/>
              <a:gd name="connsiteX101" fmla="*/ 8094381 w 12192000"/>
              <a:gd name="connsiteY101" fmla="*/ 395718 h 4999978"/>
              <a:gd name="connsiteX102" fmla="*/ 8146898 w 12192000"/>
              <a:gd name="connsiteY102" fmla="*/ 378558 h 4999978"/>
              <a:gd name="connsiteX103" fmla="*/ 8168993 w 12192000"/>
              <a:gd name="connsiteY103" fmla="*/ 384830 h 4999978"/>
              <a:gd name="connsiteX104" fmla="*/ 8172809 w 12192000"/>
              <a:gd name="connsiteY104" fmla="*/ 386137 h 4999978"/>
              <a:gd name="connsiteX105" fmla="*/ 8187962 w 12192000"/>
              <a:gd name="connsiteY105" fmla="*/ 386433 h 4999978"/>
              <a:gd name="connsiteX106" fmla="*/ 8192382 w 12192000"/>
              <a:gd name="connsiteY106" fmla="*/ 392692 h 4999978"/>
              <a:gd name="connsiteX107" fmla="*/ 8375192 w 12192000"/>
              <a:gd name="connsiteY107" fmla="*/ 383879 h 4999978"/>
              <a:gd name="connsiteX108" fmla="*/ 8454377 w 12192000"/>
              <a:gd name="connsiteY108" fmla="*/ 380331 h 4999978"/>
              <a:gd name="connsiteX109" fmla="*/ 8484740 w 12192000"/>
              <a:gd name="connsiteY109" fmla="*/ 385159 h 4999978"/>
              <a:gd name="connsiteX110" fmla="*/ 8601673 w 12192000"/>
              <a:gd name="connsiteY110" fmla="*/ 397101 h 4999978"/>
              <a:gd name="connsiteX111" fmla="*/ 8701676 w 12192000"/>
              <a:gd name="connsiteY111" fmla="*/ 401351 h 4999978"/>
              <a:gd name="connsiteX112" fmla="*/ 8773288 w 12192000"/>
              <a:gd name="connsiteY112" fmla="*/ 378077 h 4999978"/>
              <a:gd name="connsiteX113" fmla="*/ 8779909 w 12192000"/>
              <a:gd name="connsiteY113" fmla="*/ 382446 h 4999978"/>
              <a:gd name="connsiteX114" fmla="*/ 8829932 w 12192000"/>
              <a:gd name="connsiteY114" fmla="*/ 379243 h 4999978"/>
              <a:gd name="connsiteX115" fmla="*/ 9003386 w 12192000"/>
              <a:gd name="connsiteY115" fmla="*/ 336242 h 4999978"/>
              <a:gd name="connsiteX116" fmla="*/ 9101185 w 12192000"/>
              <a:gd name="connsiteY116" fmla="*/ 330862 h 4999978"/>
              <a:gd name="connsiteX117" fmla="*/ 9136185 w 12192000"/>
              <a:gd name="connsiteY117" fmla="*/ 334078 h 4999978"/>
              <a:gd name="connsiteX118" fmla="*/ 9194801 w 12192000"/>
              <a:gd name="connsiteY118" fmla="*/ 339149 h 4999978"/>
              <a:gd name="connsiteX119" fmla="*/ 9239316 w 12192000"/>
              <a:gd name="connsiteY119" fmla="*/ 355558 h 4999978"/>
              <a:gd name="connsiteX120" fmla="*/ 9288052 w 12192000"/>
              <a:gd name="connsiteY120" fmla="*/ 354796 h 4999978"/>
              <a:gd name="connsiteX121" fmla="*/ 9298465 w 12192000"/>
              <a:gd name="connsiteY121" fmla="*/ 338296 h 4999978"/>
              <a:gd name="connsiteX122" fmla="*/ 9350892 w 12192000"/>
              <a:gd name="connsiteY122" fmla="*/ 342778 h 4999978"/>
              <a:gd name="connsiteX123" fmla="*/ 9430522 w 12192000"/>
              <a:gd name="connsiteY123" fmla="*/ 351368 h 4999978"/>
              <a:gd name="connsiteX124" fmla="*/ 9476215 w 12192000"/>
              <a:gd name="connsiteY124" fmla="*/ 352107 h 4999978"/>
              <a:gd name="connsiteX125" fmla="*/ 9601276 w 12192000"/>
              <a:gd name="connsiteY125" fmla="*/ 358704 h 4999978"/>
              <a:gd name="connsiteX126" fmla="*/ 9802144 w 12192000"/>
              <a:gd name="connsiteY126" fmla="*/ 394479 h 4999978"/>
              <a:gd name="connsiteX127" fmla="*/ 9905153 w 12192000"/>
              <a:gd name="connsiteY127" fmla="*/ 400650 h 4999978"/>
              <a:gd name="connsiteX128" fmla="*/ 9922553 w 12192000"/>
              <a:gd name="connsiteY128" fmla="*/ 404569 h 4999978"/>
              <a:gd name="connsiteX129" fmla="*/ 10044658 w 12192000"/>
              <a:gd name="connsiteY129" fmla="*/ 418077 h 4999978"/>
              <a:gd name="connsiteX130" fmla="*/ 10184585 w 12192000"/>
              <a:gd name="connsiteY130" fmla="*/ 407138 h 4999978"/>
              <a:gd name="connsiteX131" fmla="*/ 10366435 w 12192000"/>
              <a:gd name="connsiteY131" fmla="*/ 462428 h 4999978"/>
              <a:gd name="connsiteX132" fmla="*/ 10688220 w 12192000"/>
              <a:gd name="connsiteY132" fmla="*/ 542258 h 4999978"/>
              <a:gd name="connsiteX133" fmla="*/ 11026690 w 12192000"/>
              <a:gd name="connsiteY133" fmla="*/ 550681 h 4999978"/>
              <a:gd name="connsiteX134" fmla="*/ 11113779 w 12192000"/>
              <a:gd name="connsiteY134" fmla="*/ 533868 h 4999978"/>
              <a:gd name="connsiteX135" fmla="*/ 11369556 w 12192000"/>
              <a:gd name="connsiteY135" fmla="*/ 491719 h 4999978"/>
              <a:gd name="connsiteX136" fmla="*/ 11623342 w 12192000"/>
              <a:gd name="connsiteY136" fmla="*/ 388428 h 4999978"/>
              <a:gd name="connsiteX137" fmla="*/ 11786511 w 12192000"/>
              <a:gd name="connsiteY137" fmla="*/ 358390 h 4999978"/>
              <a:gd name="connsiteX138" fmla="*/ 11862577 w 12192000"/>
              <a:gd name="connsiteY138" fmla="*/ 330549 h 4999978"/>
              <a:gd name="connsiteX139" fmla="*/ 11916612 w 12192000"/>
              <a:gd name="connsiteY139" fmla="*/ 323810 h 4999978"/>
              <a:gd name="connsiteX140" fmla="*/ 11948830 w 12192000"/>
              <a:gd name="connsiteY140" fmla="*/ 318062 h 4999978"/>
              <a:gd name="connsiteX141" fmla="*/ 12001583 w 12192000"/>
              <a:gd name="connsiteY141" fmla="*/ 279643 h 4999978"/>
              <a:gd name="connsiteX142" fmla="*/ 12174977 w 12192000"/>
              <a:gd name="connsiteY142" fmla="*/ 264652 h 4999978"/>
              <a:gd name="connsiteX143" fmla="*/ 12192000 w 12192000"/>
              <a:gd name="connsiteY143" fmla="*/ 256549 h 4999978"/>
              <a:gd name="connsiteX144" fmla="*/ 12192000 w 12192000"/>
              <a:gd name="connsiteY144" fmla="*/ 4999978 h 4999978"/>
              <a:gd name="connsiteX145" fmla="*/ 0 w 12192000"/>
              <a:gd name="connsiteY145" fmla="*/ 4999978 h 4999978"/>
              <a:gd name="connsiteX146" fmla="*/ 0 w 12192000"/>
              <a:gd name="connsiteY146" fmla="*/ 617449 h 4999978"/>
              <a:gd name="connsiteX147" fmla="*/ 11075 w 12192000"/>
              <a:gd name="connsiteY147" fmla="*/ 615178 h 4999978"/>
              <a:gd name="connsiteX148" fmla="*/ 44061 w 12192000"/>
              <a:gd name="connsiteY148" fmla="*/ 608596 h 4999978"/>
              <a:gd name="connsiteX149" fmla="*/ 136694 w 12192000"/>
              <a:gd name="connsiteY149" fmla="*/ 556415 h 4999978"/>
              <a:gd name="connsiteX150" fmla="*/ 170342 w 12192000"/>
              <a:gd name="connsiteY150" fmla="*/ 551077 h 4999978"/>
              <a:gd name="connsiteX151" fmla="*/ 168955 w 12192000"/>
              <a:gd name="connsiteY151" fmla="*/ 542164 h 4999978"/>
              <a:gd name="connsiteX152" fmla="*/ 181474 w 12192000"/>
              <a:gd name="connsiteY152" fmla="*/ 541281 h 4999978"/>
              <a:gd name="connsiteX153" fmla="*/ 209440 w 12192000"/>
              <a:gd name="connsiteY153" fmla="*/ 540561 h 4999978"/>
              <a:gd name="connsiteX154" fmla="*/ 293152 w 12192000"/>
              <a:gd name="connsiteY154" fmla="*/ 536576 h 4999978"/>
              <a:gd name="connsiteX155" fmla="*/ 315693 w 12192000"/>
              <a:gd name="connsiteY155" fmla="*/ 519030 h 4999978"/>
              <a:gd name="connsiteX156" fmla="*/ 337305 w 12192000"/>
              <a:gd name="connsiteY156" fmla="*/ 518372 h 4999978"/>
              <a:gd name="connsiteX157" fmla="*/ 462252 w 12192000"/>
              <a:gd name="connsiteY157" fmla="*/ 493151 h 4999978"/>
              <a:gd name="connsiteX158" fmla="*/ 479457 w 12192000"/>
              <a:gd name="connsiteY158" fmla="*/ 491123 h 4999978"/>
              <a:gd name="connsiteX159" fmla="*/ 488653 w 12192000"/>
              <a:gd name="connsiteY159" fmla="*/ 483257 h 4999978"/>
              <a:gd name="connsiteX160" fmla="*/ 522053 w 12192000"/>
              <a:gd name="connsiteY160" fmla="*/ 481125 h 4999978"/>
              <a:gd name="connsiteX161" fmla="*/ 523520 w 12192000"/>
              <a:gd name="connsiteY161" fmla="*/ 476713 h 4999978"/>
              <a:gd name="connsiteX162" fmla="*/ 632714 w 12192000"/>
              <a:gd name="connsiteY162" fmla="*/ 437101 h 4999978"/>
              <a:gd name="connsiteX163" fmla="*/ 651426 w 12192000"/>
              <a:gd name="connsiteY163" fmla="*/ 430544 h 4999978"/>
              <a:gd name="connsiteX164" fmla="*/ 667724 w 12192000"/>
              <a:gd name="connsiteY164" fmla="*/ 432138 h 4999978"/>
              <a:gd name="connsiteX165" fmla="*/ 757679 w 12192000"/>
              <a:gd name="connsiteY165" fmla="*/ 425145 h 4999978"/>
              <a:gd name="connsiteX166" fmla="*/ 779159 w 12192000"/>
              <a:gd name="connsiteY166" fmla="*/ 428059 h 4999978"/>
              <a:gd name="connsiteX167" fmla="*/ 788293 w 12192000"/>
              <a:gd name="connsiteY167" fmla="*/ 434863 h 4999978"/>
              <a:gd name="connsiteX168" fmla="*/ 822923 w 12192000"/>
              <a:gd name="connsiteY168" fmla="*/ 421074 h 4999978"/>
              <a:gd name="connsiteX169" fmla="*/ 876559 w 12192000"/>
              <a:gd name="connsiteY169" fmla="*/ 411088 h 4999978"/>
              <a:gd name="connsiteX170" fmla="*/ 902011 w 12192000"/>
              <a:gd name="connsiteY170" fmla="*/ 404118 h 4999978"/>
              <a:gd name="connsiteX171" fmla="*/ 922715 w 12192000"/>
              <a:gd name="connsiteY171" fmla="*/ 407699 h 4999978"/>
              <a:gd name="connsiteX172" fmla="*/ 1040139 w 12192000"/>
              <a:gd name="connsiteY172" fmla="*/ 406590 h 4999978"/>
              <a:gd name="connsiteX173" fmla="*/ 1067251 w 12192000"/>
              <a:gd name="connsiteY173" fmla="*/ 412384 h 4999978"/>
              <a:gd name="connsiteX174" fmla="*/ 1080272 w 12192000"/>
              <a:gd name="connsiteY174" fmla="*/ 424669 h 4999978"/>
              <a:gd name="connsiteX175" fmla="*/ 1090219 w 12192000"/>
              <a:gd name="connsiteY175" fmla="*/ 420026 h 4999978"/>
              <a:gd name="connsiteX176" fmla="*/ 1161226 w 12192000"/>
              <a:gd name="connsiteY176" fmla="*/ 418304 h 4999978"/>
              <a:gd name="connsiteX177" fmla="*/ 1207525 w 12192000"/>
              <a:gd name="connsiteY177" fmla="*/ 416039 h 4999978"/>
              <a:gd name="connsiteX178" fmla="*/ 1295331 w 12192000"/>
              <a:gd name="connsiteY178" fmla="*/ 402182 h 4999978"/>
              <a:gd name="connsiteX179" fmla="*/ 1347118 w 12192000"/>
              <a:gd name="connsiteY179" fmla="*/ 399704 h 4999978"/>
              <a:gd name="connsiteX180" fmla="*/ 1378108 w 12192000"/>
              <a:gd name="connsiteY180" fmla="*/ 398410 h 4999978"/>
              <a:gd name="connsiteX181" fmla="*/ 1459192 w 12192000"/>
              <a:gd name="connsiteY181" fmla="*/ 380919 h 4999978"/>
              <a:gd name="connsiteX182" fmla="*/ 1590120 w 12192000"/>
              <a:gd name="connsiteY182" fmla="*/ 317608 h 4999978"/>
              <a:gd name="connsiteX183" fmla="*/ 1631417 w 12192000"/>
              <a:gd name="connsiteY183" fmla="*/ 308227 h 4999978"/>
              <a:gd name="connsiteX184" fmla="*/ 1638727 w 12192000"/>
              <a:gd name="connsiteY184" fmla="*/ 311610 h 4999978"/>
              <a:gd name="connsiteX185" fmla="*/ 1844438 w 12192000"/>
              <a:gd name="connsiteY185" fmla="*/ 271304 h 4999978"/>
              <a:gd name="connsiteX186" fmla="*/ 1881324 w 12192000"/>
              <a:gd name="connsiteY186" fmla="*/ 268497 h 4999978"/>
              <a:gd name="connsiteX187" fmla="*/ 1908999 w 12192000"/>
              <a:gd name="connsiteY187" fmla="*/ 269338 h 4999978"/>
              <a:gd name="connsiteX188" fmla="*/ 1974956 w 12192000"/>
              <a:gd name="connsiteY188" fmla="*/ 255958 h 4999978"/>
              <a:gd name="connsiteX189" fmla="*/ 2082409 w 12192000"/>
              <a:gd name="connsiteY189" fmla="*/ 227290 h 4999978"/>
              <a:gd name="connsiteX190" fmla="*/ 2105639 w 12192000"/>
              <a:gd name="connsiteY190" fmla="*/ 222648 h 4999978"/>
              <a:gd name="connsiteX191" fmla="*/ 2126992 w 12192000"/>
              <a:gd name="connsiteY191" fmla="*/ 224468 h 4999978"/>
              <a:gd name="connsiteX192" fmla="*/ 2133154 w 12192000"/>
              <a:gd name="connsiteY192" fmla="*/ 229952 h 4999978"/>
              <a:gd name="connsiteX193" fmla="*/ 2146154 w 12192000"/>
              <a:gd name="connsiteY193" fmla="*/ 228332 h 4999978"/>
              <a:gd name="connsiteX194" fmla="*/ 2149901 w 12192000"/>
              <a:gd name="connsiteY194" fmla="*/ 229116 h 4999978"/>
              <a:gd name="connsiteX195" fmla="*/ 2171100 w 12192000"/>
              <a:gd name="connsiteY195" fmla="*/ 232389 h 4999978"/>
              <a:gd name="connsiteX196" fmla="*/ 2209148 w 12192000"/>
              <a:gd name="connsiteY196" fmla="*/ 209225 h 4999978"/>
              <a:gd name="connsiteX197" fmla="*/ 2261889 w 12192000"/>
              <a:gd name="connsiteY197" fmla="*/ 205532 h 4999978"/>
              <a:gd name="connsiteX198" fmla="*/ 2452315 w 12192000"/>
              <a:gd name="connsiteY198" fmla="*/ 152899 h 4999978"/>
              <a:gd name="connsiteX199" fmla="*/ 2495330 w 12192000"/>
              <a:gd name="connsiteY199" fmla="*/ 142101 h 4999978"/>
              <a:gd name="connsiteX200" fmla="*/ 2665623 w 12192000"/>
              <a:gd name="connsiteY200" fmla="*/ 96394 h 4999978"/>
              <a:gd name="connsiteX201" fmla="*/ 2763332 w 12192000"/>
              <a:gd name="connsiteY201" fmla="*/ 74831 h 4999978"/>
              <a:gd name="connsiteX202" fmla="*/ 2843870 w 12192000"/>
              <a:gd name="connsiteY202" fmla="*/ 47507 h 4999978"/>
              <a:gd name="connsiteX203" fmla="*/ 2862745 w 12192000"/>
              <a:gd name="connsiteY203" fmla="*/ 43242 h 4999978"/>
              <a:gd name="connsiteX204" fmla="*/ 2864596 w 12192000"/>
              <a:gd name="connsiteY204" fmla="*/ 39218 h 4999978"/>
              <a:gd name="connsiteX205" fmla="*/ 2875381 w 12192000"/>
              <a:gd name="connsiteY205" fmla="*/ 35003 h 4999978"/>
              <a:gd name="connsiteX206" fmla="*/ 2895139 w 12192000"/>
              <a:gd name="connsiteY206" fmla="*/ 24186 h 4999978"/>
              <a:gd name="connsiteX207" fmla="*/ 2932205 w 12192000"/>
              <a:gd name="connsiteY207" fmla="*/ 11873 h 4999978"/>
              <a:gd name="connsiteX208" fmla="*/ 2933310 w 12192000"/>
              <a:gd name="connsiteY208" fmla="*/ 12816 h 4999978"/>
              <a:gd name="connsiteX209" fmla="*/ 2945218 w 12192000"/>
              <a:gd name="connsiteY209" fmla="*/ 14141 h 4999978"/>
              <a:gd name="connsiteX210" fmla="*/ 2966465 w 12192000"/>
              <a:gd name="connsiteY210" fmla="*/ 14117 h 4999978"/>
              <a:gd name="connsiteX211" fmla="*/ 3016048 w 12192000"/>
              <a:gd name="connsiteY211" fmla="*/ 12381 h 4999978"/>
              <a:gd name="connsiteX212" fmla="*/ 3057077 w 12192000"/>
              <a:gd name="connsiteY212" fmla="*/ 14845 h 4999978"/>
              <a:gd name="connsiteX213" fmla="*/ 3148105 w 12192000"/>
              <a:gd name="connsiteY213" fmla="*/ 30648 h 4999978"/>
              <a:gd name="connsiteX214" fmla="*/ 3251671 w 12192000"/>
              <a:gd name="connsiteY214" fmla="*/ 31575 h 4999978"/>
              <a:gd name="connsiteX215" fmla="*/ 3351400 w 12192000"/>
              <a:gd name="connsiteY215" fmla="*/ 32687 h 4999978"/>
              <a:gd name="connsiteX216" fmla="*/ 3387481 w 12192000"/>
              <a:gd name="connsiteY216" fmla="*/ 31443 h 4999978"/>
              <a:gd name="connsiteX217" fmla="*/ 3451923 w 12192000"/>
              <a:gd name="connsiteY217" fmla="*/ 36482 h 4999978"/>
              <a:gd name="connsiteX218" fmla="*/ 3481520 w 12192000"/>
              <a:gd name="connsiteY218" fmla="*/ 43287 h 4999978"/>
              <a:gd name="connsiteX219" fmla="*/ 3482804 w 12192000"/>
              <a:gd name="connsiteY219" fmla="*/ 42812 h 4999978"/>
              <a:gd name="connsiteX220" fmla="*/ 3485495 w 12192000"/>
              <a:gd name="connsiteY220" fmla="*/ 45921 h 4999978"/>
              <a:gd name="connsiteX221" fmla="*/ 3490972 w 12192000"/>
              <a:gd name="connsiteY221" fmla="*/ 47286 h 4999978"/>
              <a:gd name="connsiteX222" fmla="*/ 3505835 w 12192000"/>
              <a:gd name="connsiteY222" fmla="*/ 46077 h 4999978"/>
              <a:gd name="connsiteX223" fmla="*/ 3511410 w 12192000"/>
              <a:gd name="connsiteY223" fmla="*/ 44808 h 4999978"/>
              <a:gd name="connsiteX224" fmla="*/ 3519598 w 12192000"/>
              <a:gd name="connsiteY224" fmla="*/ 44683 h 4999978"/>
              <a:gd name="connsiteX225" fmla="*/ 3519807 w 12192000"/>
              <a:gd name="connsiteY225" fmla="*/ 44938 h 4999978"/>
              <a:gd name="connsiteX226" fmla="*/ 3527466 w 12192000"/>
              <a:gd name="connsiteY226" fmla="*/ 44316 h 4999978"/>
              <a:gd name="connsiteX227" fmla="*/ 3564889 w 12192000"/>
              <a:gd name="connsiteY227" fmla="*/ 57394 h 4999978"/>
              <a:gd name="connsiteX228" fmla="*/ 3614922 w 12192000"/>
              <a:gd name="connsiteY228" fmla="*/ 61804 h 4999978"/>
              <a:gd name="connsiteX229" fmla="*/ 3635506 w 12192000"/>
              <a:gd name="connsiteY229" fmla="*/ 65718 h 4999978"/>
              <a:gd name="connsiteX230" fmla="*/ 3646525 w 12192000"/>
              <a:gd name="connsiteY230" fmla="*/ 69193 h 4999978"/>
              <a:gd name="connsiteX231" fmla="*/ 3647224 w 12192000"/>
              <a:gd name="connsiteY231" fmla="*/ 70303 h 4999978"/>
              <a:gd name="connsiteX232" fmla="*/ 3683100 w 12192000"/>
              <a:gd name="connsiteY232" fmla="*/ 64109 h 4999978"/>
              <a:gd name="connsiteX233" fmla="*/ 3687901 w 12192000"/>
              <a:gd name="connsiteY233" fmla="*/ 65372 h 4999978"/>
              <a:gd name="connsiteX234" fmla="*/ 3711234 w 12192000"/>
              <a:gd name="connsiteY234" fmla="*/ 58665 h 4999978"/>
              <a:gd name="connsiteX235" fmla="*/ 3723318 w 12192000"/>
              <a:gd name="connsiteY235" fmla="*/ 56625 h 4999978"/>
              <a:gd name="connsiteX236" fmla="*/ 3726677 w 12192000"/>
              <a:gd name="connsiteY236" fmla="*/ 53112 h 4999978"/>
              <a:gd name="connsiteX237" fmla="*/ 3744535 w 12192000"/>
              <a:gd name="connsiteY237" fmla="*/ 51590 h 4999978"/>
              <a:gd name="connsiteX238" fmla="*/ 3746608 w 12192000"/>
              <a:gd name="connsiteY238" fmla="*/ 52522 h 4999978"/>
              <a:gd name="connsiteX239" fmla="*/ 3761262 w 12192000"/>
              <a:gd name="connsiteY239" fmla="*/ 47147 h 4999978"/>
              <a:gd name="connsiteX240" fmla="*/ 3803931 w 12192000"/>
              <a:gd name="connsiteY240" fmla="*/ 49309 h 4999978"/>
              <a:gd name="connsiteX241" fmla="*/ 3925626 w 12192000"/>
              <a:gd name="connsiteY241" fmla="*/ 40301 h 4999978"/>
              <a:gd name="connsiteX242" fmla="*/ 4033324 w 12192000"/>
              <a:gd name="connsiteY242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26954 w 12192000"/>
              <a:gd name="connsiteY76" fmla="*/ 416162 h 4999978"/>
              <a:gd name="connsiteX77" fmla="*/ 6990389 w 12192000"/>
              <a:gd name="connsiteY77" fmla="*/ 425060 h 4999978"/>
              <a:gd name="connsiteX78" fmla="*/ 7041715 w 12192000"/>
              <a:gd name="connsiteY78" fmla="*/ 465902 h 4999978"/>
              <a:gd name="connsiteX79" fmla="*/ 7048103 w 12192000"/>
              <a:gd name="connsiteY79" fmla="*/ 464392 h 4999978"/>
              <a:gd name="connsiteX80" fmla="*/ 7057490 w 12192000"/>
              <a:gd name="connsiteY80" fmla="*/ 463917 h 4999978"/>
              <a:gd name="connsiteX81" fmla="*/ 7057730 w 12192000"/>
              <a:gd name="connsiteY81" fmla="*/ 464165 h 4999978"/>
              <a:gd name="connsiteX82" fmla="*/ 7066511 w 12192000"/>
              <a:gd name="connsiteY82" fmla="*/ 463214 h 4999978"/>
              <a:gd name="connsiteX83" fmla="*/ 7109401 w 12192000"/>
              <a:gd name="connsiteY83" fmla="*/ 455268 h 4999978"/>
              <a:gd name="connsiteX84" fmla="*/ 7166830 w 12192000"/>
              <a:gd name="connsiteY84" fmla="*/ 477037 h 4999978"/>
              <a:gd name="connsiteX85" fmla="*/ 7190442 w 12192000"/>
              <a:gd name="connsiteY85" fmla="*/ 480090 h 4999978"/>
              <a:gd name="connsiteX86" fmla="*/ 7203083 w 12192000"/>
              <a:gd name="connsiteY86" fmla="*/ 483106 h 4999978"/>
              <a:gd name="connsiteX87" fmla="*/ 7203894 w 12192000"/>
              <a:gd name="connsiteY87" fmla="*/ 484190 h 4999978"/>
              <a:gd name="connsiteX88" fmla="*/ 7245004 w 12192000"/>
              <a:gd name="connsiteY88" fmla="*/ 476444 h 4999978"/>
              <a:gd name="connsiteX89" fmla="*/ 7250514 w 12192000"/>
              <a:gd name="connsiteY89" fmla="*/ 477506 h 4999978"/>
              <a:gd name="connsiteX90" fmla="*/ 7277246 w 12192000"/>
              <a:gd name="connsiteY90" fmla="*/ 469782 h 4999978"/>
              <a:gd name="connsiteX91" fmla="*/ 7291092 w 12192000"/>
              <a:gd name="connsiteY91" fmla="*/ 467217 h 4999978"/>
              <a:gd name="connsiteX92" fmla="*/ 7294933 w 12192000"/>
              <a:gd name="connsiteY92" fmla="*/ 463549 h 4999978"/>
              <a:gd name="connsiteX93" fmla="*/ 7315408 w 12192000"/>
              <a:gd name="connsiteY93" fmla="*/ 461260 h 4999978"/>
              <a:gd name="connsiteX94" fmla="*/ 7317786 w 12192000"/>
              <a:gd name="connsiteY94" fmla="*/ 462106 h 4999978"/>
              <a:gd name="connsiteX95" fmla="*/ 7334572 w 12192000"/>
              <a:gd name="connsiteY95" fmla="*/ 456088 h 4999978"/>
              <a:gd name="connsiteX96" fmla="*/ 7375190 w 12192000"/>
              <a:gd name="connsiteY96" fmla="*/ 449931 h 4999978"/>
              <a:gd name="connsiteX97" fmla="*/ 7522997 w 12192000"/>
              <a:gd name="connsiteY97" fmla="*/ 442209 h 4999978"/>
              <a:gd name="connsiteX98" fmla="*/ 7686985 w 12192000"/>
              <a:gd name="connsiteY98" fmla="*/ 419805 h 4999978"/>
              <a:gd name="connsiteX99" fmla="*/ 7854068 w 12192000"/>
              <a:gd name="connsiteY99" fmla="*/ 409774 h 4999978"/>
              <a:gd name="connsiteX100" fmla="*/ 8034165 w 12192000"/>
              <a:gd name="connsiteY100" fmla="*/ 391699 h 4999978"/>
              <a:gd name="connsiteX101" fmla="*/ 8094381 w 12192000"/>
              <a:gd name="connsiteY101" fmla="*/ 395718 h 4999978"/>
              <a:gd name="connsiteX102" fmla="*/ 8146898 w 12192000"/>
              <a:gd name="connsiteY102" fmla="*/ 378558 h 4999978"/>
              <a:gd name="connsiteX103" fmla="*/ 8168993 w 12192000"/>
              <a:gd name="connsiteY103" fmla="*/ 384830 h 4999978"/>
              <a:gd name="connsiteX104" fmla="*/ 8172809 w 12192000"/>
              <a:gd name="connsiteY104" fmla="*/ 386137 h 4999978"/>
              <a:gd name="connsiteX105" fmla="*/ 8187962 w 12192000"/>
              <a:gd name="connsiteY105" fmla="*/ 386433 h 4999978"/>
              <a:gd name="connsiteX106" fmla="*/ 8192382 w 12192000"/>
              <a:gd name="connsiteY106" fmla="*/ 392692 h 4999978"/>
              <a:gd name="connsiteX107" fmla="*/ 8375192 w 12192000"/>
              <a:gd name="connsiteY107" fmla="*/ 383879 h 4999978"/>
              <a:gd name="connsiteX108" fmla="*/ 8454377 w 12192000"/>
              <a:gd name="connsiteY108" fmla="*/ 380331 h 4999978"/>
              <a:gd name="connsiteX109" fmla="*/ 8484740 w 12192000"/>
              <a:gd name="connsiteY109" fmla="*/ 385159 h 4999978"/>
              <a:gd name="connsiteX110" fmla="*/ 8601673 w 12192000"/>
              <a:gd name="connsiteY110" fmla="*/ 397101 h 4999978"/>
              <a:gd name="connsiteX111" fmla="*/ 8701676 w 12192000"/>
              <a:gd name="connsiteY111" fmla="*/ 401351 h 4999978"/>
              <a:gd name="connsiteX112" fmla="*/ 8773288 w 12192000"/>
              <a:gd name="connsiteY112" fmla="*/ 378077 h 4999978"/>
              <a:gd name="connsiteX113" fmla="*/ 8779909 w 12192000"/>
              <a:gd name="connsiteY113" fmla="*/ 382446 h 4999978"/>
              <a:gd name="connsiteX114" fmla="*/ 8829932 w 12192000"/>
              <a:gd name="connsiteY114" fmla="*/ 379243 h 4999978"/>
              <a:gd name="connsiteX115" fmla="*/ 9003386 w 12192000"/>
              <a:gd name="connsiteY115" fmla="*/ 336242 h 4999978"/>
              <a:gd name="connsiteX116" fmla="*/ 9101185 w 12192000"/>
              <a:gd name="connsiteY116" fmla="*/ 330862 h 4999978"/>
              <a:gd name="connsiteX117" fmla="*/ 9136185 w 12192000"/>
              <a:gd name="connsiteY117" fmla="*/ 334078 h 4999978"/>
              <a:gd name="connsiteX118" fmla="*/ 9194801 w 12192000"/>
              <a:gd name="connsiteY118" fmla="*/ 339149 h 4999978"/>
              <a:gd name="connsiteX119" fmla="*/ 9239316 w 12192000"/>
              <a:gd name="connsiteY119" fmla="*/ 355558 h 4999978"/>
              <a:gd name="connsiteX120" fmla="*/ 9288052 w 12192000"/>
              <a:gd name="connsiteY120" fmla="*/ 354796 h 4999978"/>
              <a:gd name="connsiteX121" fmla="*/ 9298465 w 12192000"/>
              <a:gd name="connsiteY121" fmla="*/ 338296 h 4999978"/>
              <a:gd name="connsiteX122" fmla="*/ 9350892 w 12192000"/>
              <a:gd name="connsiteY122" fmla="*/ 342778 h 4999978"/>
              <a:gd name="connsiteX123" fmla="*/ 9430522 w 12192000"/>
              <a:gd name="connsiteY123" fmla="*/ 351368 h 4999978"/>
              <a:gd name="connsiteX124" fmla="*/ 9476215 w 12192000"/>
              <a:gd name="connsiteY124" fmla="*/ 352107 h 4999978"/>
              <a:gd name="connsiteX125" fmla="*/ 9601276 w 12192000"/>
              <a:gd name="connsiteY125" fmla="*/ 358704 h 4999978"/>
              <a:gd name="connsiteX126" fmla="*/ 9771664 w 12192000"/>
              <a:gd name="connsiteY126" fmla="*/ 375074 h 4999978"/>
              <a:gd name="connsiteX127" fmla="*/ 9905153 w 12192000"/>
              <a:gd name="connsiteY127" fmla="*/ 400650 h 4999978"/>
              <a:gd name="connsiteX128" fmla="*/ 9922553 w 12192000"/>
              <a:gd name="connsiteY128" fmla="*/ 404569 h 4999978"/>
              <a:gd name="connsiteX129" fmla="*/ 10044658 w 12192000"/>
              <a:gd name="connsiteY129" fmla="*/ 418077 h 4999978"/>
              <a:gd name="connsiteX130" fmla="*/ 10184585 w 12192000"/>
              <a:gd name="connsiteY130" fmla="*/ 407138 h 4999978"/>
              <a:gd name="connsiteX131" fmla="*/ 10366435 w 12192000"/>
              <a:gd name="connsiteY131" fmla="*/ 462428 h 4999978"/>
              <a:gd name="connsiteX132" fmla="*/ 10688220 w 12192000"/>
              <a:gd name="connsiteY132" fmla="*/ 542258 h 4999978"/>
              <a:gd name="connsiteX133" fmla="*/ 11026690 w 12192000"/>
              <a:gd name="connsiteY133" fmla="*/ 550681 h 4999978"/>
              <a:gd name="connsiteX134" fmla="*/ 11113779 w 12192000"/>
              <a:gd name="connsiteY134" fmla="*/ 533868 h 4999978"/>
              <a:gd name="connsiteX135" fmla="*/ 11369556 w 12192000"/>
              <a:gd name="connsiteY135" fmla="*/ 491719 h 4999978"/>
              <a:gd name="connsiteX136" fmla="*/ 11623342 w 12192000"/>
              <a:gd name="connsiteY136" fmla="*/ 388428 h 4999978"/>
              <a:gd name="connsiteX137" fmla="*/ 11786511 w 12192000"/>
              <a:gd name="connsiteY137" fmla="*/ 358390 h 4999978"/>
              <a:gd name="connsiteX138" fmla="*/ 11862577 w 12192000"/>
              <a:gd name="connsiteY138" fmla="*/ 330549 h 4999978"/>
              <a:gd name="connsiteX139" fmla="*/ 11916612 w 12192000"/>
              <a:gd name="connsiteY139" fmla="*/ 323810 h 4999978"/>
              <a:gd name="connsiteX140" fmla="*/ 11948830 w 12192000"/>
              <a:gd name="connsiteY140" fmla="*/ 318062 h 4999978"/>
              <a:gd name="connsiteX141" fmla="*/ 12001583 w 12192000"/>
              <a:gd name="connsiteY141" fmla="*/ 279643 h 4999978"/>
              <a:gd name="connsiteX142" fmla="*/ 12174977 w 12192000"/>
              <a:gd name="connsiteY142" fmla="*/ 264652 h 4999978"/>
              <a:gd name="connsiteX143" fmla="*/ 12192000 w 12192000"/>
              <a:gd name="connsiteY143" fmla="*/ 256549 h 4999978"/>
              <a:gd name="connsiteX144" fmla="*/ 12192000 w 12192000"/>
              <a:gd name="connsiteY144" fmla="*/ 4999978 h 4999978"/>
              <a:gd name="connsiteX145" fmla="*/ 0 w 12192000"/>
              <a:gd name="connsiteY145" fmla="*/ 4999978 h 4999978"/>
              <a:gd name="connsiteX146" fmla="*/ 0 w 12192000"/>
              <a:gd name="connsiteY146" fmla="*/ 617449 h 4999978"/>
              <a:gd name="connsiteX147" fmla="*/ 11075 w 12192000"/>
              <a:gd name="connsiteY147" fmla="*/ 615178 h 4999978"/>
              <a:gd name="connsiteX148" fmla="*/ 44061 w 12192000"/>
              <a:gd name="connsiteY148" fmla="*/ 608596 h 4999978"/>
              <a:gd name="connsiteX149" fmla="*/ 136694 w 12192000"/>
              <a:gd name="connsiteY149" fmla="*/ 556415 h 4999978"/>
              <a:gd name="connsiteX150" fmla="*/ 170342 w 12192000"/>
              <a:gd name="connsiteY150" fmla="*/ 551077 h 4999978"/>
              <a:gd name="connsiteX151" fmla="*/ 168955 w 12192000"/>
              <a:gd name="connsiteY151" fmla="*/ 542164 h 4999978"/>
              <a:gd name="connsiteX152" fmla="*/ 181474 w 12192000"/>
              <a:gd name="connsiteY152" fmla="*/ 541281 h 4999978"/>
              <a:gd name="connsiteX153" fmla="*/ 209440 w 12192000"/>
              <a:gd name="connsiteY153" fmla="*/ 540561 h 4999978"/>
              <a:gd name="connsiteX154" fmla="*/ 293152 w 12192000"/>
              <a:gd name="connsiteY154" fmla="*/ 536576 h 4999978"/>
              <a:gd name="connsiteX155" fmla="*/ 315693 w 12192000"/>
              <a:gd name="connsiteY155" fmla="*/ 519030 h 4999978"/>
              <a:gd name="connsiteX156" fmla="*/ 337305 w 12192000"/>
              <a:gd name="connsiteY156" fmla="*/ 518372 h 4999978"/>
              <a:gd name="connsiteX157" fmla="*/ 462252 w 12192000"/>
              <a:gd name="connsiteY157" fmla="*/ 493151 h 4999978"/>
              <a:gd name="connsiteX158" fmla="*/ 479457 w 12192000"/>
              <a:gd name="connsiteY158" fmla="*/ 491123 h 4999978"/>
              <a:gd name="connsiteX159" fmla="*/ 488653 w 12192000"/>
              <a:gd name="connsiteY159" fmla="*/ 483257 h 4999978"/>
              <a:gd name="connsiteX160" fmla="*/ 522053 w 12192000"/>
              <a:gd name="connsiteY160" fmla="*/ 481125 h 4999978"/>
              <a:gd name="connsiteX161" fmla="*/ 523520 w 12192000"/>
              <a:gd name="connsiteY161" fmla="*/ 476713 h 4999978"/>
              <a:gd name="connsiteX162" fmla="*/ 632714 w 12192000"/>
              <a:gd name="connsiteY162" fmla="*/ 437101 h 4999978"/>
              <a:gd name="connsiteX163" fmla="*/ 651426 w 12192000"/>
              <a:gd name="connsiteY163" fmla="*/ 430544 h 4999978"/>
              <a:gd name="connsiteX164" fmla="*/ 667724 w 12192000"/>
              <a:gd name="connsiteY164" fmla="*/ 432138 h 4999978"/>
              <a:gd name="connsiteX165" fmla="*/ 757679 w 12192000"/>
              <a:gd name="connsiteY165" fmla="*/ 425145 h 4999978"/>
              <a:gd name="connsiteX166" fmla="*/ 779159 w 12192000"/>
              <a:gd name="connsiteY166" fmla="*/ 428059 h 4999978"/>
              <a:gd name="connsiteX167" fmla="*/ 788293 w 12192000"/>
              <a:gd name="connsiteY167" fmla="*/ 434863 h 4999978"/>
              <a:gd name="connsiteX168" fmla="*/ 822923 w 12192000"/>
              <a:gd name="connsiteY168" fmla="*/ 421074 h 4999978"/>
              <a:gd name="connsiteX169" fmla="*/ 876559 w 12192000"/>
              <a:gd name="connsiteY169" fmla="*/ 411088 h 4999978"/>
              <a:gd name="connsiteX170" fmla="*/ 902011 w 12192000"/>
              <a:gd name="connsiteY170" fmla="*/ 404118 h 4999978"/>
              <a:gd name="connsiteX171" fmla="*/ 922715 w 12192000"/>
              <a:gd name="connsiteY171" fmla="*/ 407699 h 4999978"/>
              <a:gd name="connsiteX172" fmla="*/ 1040139 w 12192000"/>
              <a:gd name="connsiteY172" fmla="*/ 406590 h 4999978"/>
              <a:gd name="connsiteX173" fmla="*/ 1067251 w 12192000"/>
              <a:gd name="connsiteY173" fmla="*/ 412384 h 4999978"/>
              <a:gd name="connsiteX174" fmla="*/ 1080272 w 12192000"/>
              <a:gd name="connsiteY174" fmla="*/ 424669 h 4999978"/>
              <a:gd name="connsiteX175" fmla="*/ 1090219 w 12192000"/>
              <a:gd name="connsiteY175" fmla="*/ 420026 h 4999978"/>
              <a:gd name="connsiteX176" fmla="*/ 1161226 w 12192000"/>
              <a:gd name="connsiteY176" fmla="*/ 418304 h 4999978"/>
              <a:gd name="connsiteX177" fmla="*/ 1207525 w 12192000"/>
              <a:gd name="connsiteY177" fmla="*/ 416039 h 4999978"/>
              <a:gd name="connsiteX178" fmla="*/ 1295331 w 12192000"/>
              <a:gd name="connsiteY178" fmla="*/ 402182 h 4999978"/>
              <a:gd name="connsiteX179" fmla="*/ 1347118 w 12192000"/>
              <a:gd name="connsiteY179" fmla="*/ 399704 h 4999978"/>
              <a:gd name="connsiteX180" fmla="*/ 1378108 w 12192000"/>
              <a:gd name="connsiteY180" fmla="*/ 398410 h 4999978"/>
              <a:gd name="connsiteX181" fmla="*/ 1459192 w 12192000"/>
              <a:gd name="connsiteY181" fmla="*/ 380919 h 4999978"/>
              <a:gd name="connsiteX182" fmla="*/ 1590120 w 12192000"/>
              <a:gd name="connsiteY182" fmla="*/ 317608 h 4999978"/>
              <a:gd name="connsiteX183" fmla="*/ 1631417 w 12192000"/>
              <a:gd name="connsiteY183" fmla="*/ 308227 h 4999978"/>
              <a:gd name="connsiteX184" fmla="*/ 1638727 w 12192000"/>
              <a:gd name="connsiteY184" fmla="*/ 311610 h 4999978"/>
              <a:gd name="connsiteX185" fmla="*/ 1844438 w 12192000"/>
              <a:gd name="connsiteY185" fmla="*/ 271304 h 4999978"/>
              <a:gd name="connsiteX186" fmla="*/ 1881324 w 12192000"/>
              <a:gd name="connsiteY186" fmla="*/ 268497 h 4999978"/>
              <a:gd name="connsiteX187" fmla="*/ 1908999 w 12192000"/>
              <a:gd name="connsiteY187" fmla="*/ 269338 h 4999978"/>
              <a:gd name="connsiteX188" fmla="*/ 1974956 w 12192000"/>
              <a:gd name="connsiteY188" fmla="*/ 255958 h 4999978"/>
              <a:gd name="connsiteX189" fmla="*/ 2082409 w 12192000"/>
              <a:gd name="connsiteY189" fmla="*/ 227290 h 4999978"/>
              <a:gd name="connsiteX190" fmla="*/ 2105639 w 12192000"/>
              <a:gd name="connsiteY190" fmla="*/ 222648 h 4999978"/>
              <a:gd name="connsiteX191" fmla="*/ 2126992 w 12192000"/>
              <a:gd name="connsiteY191" fmla="*/ 224468 h 4999978"/>
              <a:gd name="connsiteX192" fmla="*/ 2133154 w 12192000"/>
              <a:gd name="connsiteY192" fmla="*/ 229952 h 4999978"/>
              <a:gd name="connsiteX193" fmla="*/ 2146154 w 12192000"/>
              <a:gd name="connsiteY193" fmla="*/ 228332 h 4999978"/>
              <a:gd name="connsiteX194" fmla="*/ 2149901 w 12192000"/>
              <a:gd name="connsiteY194" fmla="*/ 229116 h 4999978"/>
              <a:gd name="connsiteX195" fmla="*/ 2171100 w 12192000"/>
              <a:gd name="connsiteY195" fmla="*/ 232389 h 4999978"/>
              <a:gd name="connsiteX196" fmla="*/ 2209148 w 12192000"/>
              <a:gd name="connsiteY196" fmla="*/ 209225 h 4999978"/>
              <a:gd name="connsiteX197" fmla="*/ 2261889 w 12192000"/>
              <a:gd name="connsiteY197" fmla="*/ 205532 h 4999978"/>
              <a:gd name="connsiteX198" fmla="*/ 2452315 w 12192000"/>
              <a:gd name="connsiteY198" fmla="*/ 152899 h 4999978"/>
              <a:gd name="connsiteX199" fmla="*/ 2495330 w 12192000"/>
              <a:gd name="connsiteY199" fmla="*/ 142101 h 4999978"/>
              <a:gd name="connsiteX200" fmla="*/ 2665623 w 12192000"/>
              <a:gd name="connsiteY200" fmla="*/ 96394 h 4999978"/>
              <a:gd name="connsiteX201" fmla="*/ 2763332 w 12192000"/>
              <a:gd name="connsiteY201" fmla="*/ 74831 h 4999978"/>
              <a:gd name="connsiteX202" fmla="*/ 2843870 w 12192000"/>
              <a:gd name="connsiteY202" fmla="*/ 47507 h 4999978"/>
              <a:gd name="connsiteX203" fmla="*/ 2862745 w 12192000"/>
              <a:gd name="connsiteY203" fmla="*/ 43242 h 4999978"/>
              <a:gd name="connsiteX204" fmla="*/ 2864596 w 12192000"/>
              <a:gd name="connsiteY204" fmla="*/ 39218 h 4999978"/>
              <a:gd name="connsiteX205" fmla="*/ 2875381 w 12192000"/>
              <a:gd name="connsiteY205" fmla="*/ 35003 h 4999978"/>
              <a:gd name="connsiteX206" fmla="*/ 2895139 w 12192000"/>
              <a:gd name="connsiteY206" fmla="*/ 24186 h 4999978"/>
              <a:gd name="connsiteX207" fmla="*/ 2932205 w 12192000"/>
              <a:gd name="connsiteY207" fmla="*/ 11873 h 4999978"/>
              <a:gd name="connsiteX208" fmla="*/ 2933310 w 12192000"/>
              <a:gd name="connsiteY208" fmla="*/ 12816 h 4999978"/>
              <a:gd name="connsiteX209" fmla="*/ 2945218 w 12192000"/>
              <a:gd name="connsiteY209" fmla="*/ 14141 h 4999978"/>
              <a:gd name="connsiteX210" fmla="*/ 2966465 w 12192000"/>
              <a:gd name="connsiteY210" fmla="*/ 14117 h 4999978"/>
              <a:gd name="connsiteX211" fmla="*/ 3016048 w 12192000"/>
              <a:gd name="connsiteY211" fmla="*/ 12381 h 4999978"/>
              <a:gd name="connsiteX212" fmla="*/ 3057077 w 12192000"/>
              <a:gd name="connsiteY212" fmla="*/ 14845 h 4999978"/>
              <a:gd name="connsiteX213" fmla="*/ 3148105 w 12192000"/>
              <a:gd name="connsiteY213" fmla="*/ 30648 h 4999978"/>
              <a:gd name="connsiteX214" fmla="*/ 3251671 w 12192000"/>
              <a:gd name="connsiteY214" fmla="*/ 31575 h 4999978"/>
              <a:gd name="connsiteX215" fmla="*/ 3351400 w 12192000"/>
              <a:gd name="connsiteY215" fmla="*/ 32687 h 4999978"/>
              <a:gd name="connsiteX216" fmla="*/ 3387481 w 12192000"/>
              <a:gd name="connsiteY216" fmla="*/ 31443 h 4999978"/>
              <a:gd name="connsiteX217" fmla="*/ 3451923 w 12192000"/>
              <a:gd name="connsiteY217" fmla="*/ 36482 h 4999978"/>
              <a:gd name="connsiteX218" fmla="*/ 3481520 w 12192000"/>
              <a:gd name="connsiteY218" fmla="*/ 43287 h 4999978"/>
              <a:gd name="connsiteX219" fmla="*/ 3482804 w 12192000"/>
              <a:gd name="connsiteY219" fmla="*/ 42812 h 4999978"/>
              <a:gd name="connsiteX220" fmla="*/ 3485495 w 12192000"/>
              <a:gd name="connsiteY220" fmla="*/ 45921 h 4999978"/>
              <a:gd name="connsiteX221" fmla="*/ 3490972 w 12192000"/>
              <a:gd name="connsiteY221" fmla="*/ 47286 h 4999978"/>
              <a:gd name="connsiteX222" fmla="*/ 3505835 w 12192000"/>
              <a:gd name="connsiteY222" fmla="*/ 46077 h 4999978"/>
              <a:gd name="connsiteX223" fmla="*/ 3511410 w 12192000"/>
              <a:gd name="connsiteY223" fmla="*/ 44808 h 4999978"/>
              <a:gd name="connsiteX224" fmla="*/ 3519598 w 12192000"/>
              <a:gd name="connsiteY224" fmla="*/ 44683 h 4999978"/>
              <a:gd name="connsiteX225" fmla="*/ 3519807 w 12192000"/>
              <a:gd name="connsiteY225" fmla="*/ 44938 h 4999978"/>
              <a:gd name="connsiteX226" fmla="*/ 3527466 w 12192000"/>
              <a:gd name="connsiteY226" fmla="*/ 44316 h 4999978"/>
              <a:gd name="connsiteX227" fmla="*/ 3564889 w 12192000"/>
              <a:gd name="connsiteY227" fmla="*/ 57394 h 4999978"/>
              <a:gd name="connsiteX228" fmla="*/ 3614922 w 12192000"/>
              <a:gd name="connsiteY228" fmla="*/ 61804 h 4999978"/>
              <a:gd name="connsiteX229" fmla="*/ 3635506 w 12192000"/>
              <a:gd name="connsiteY229" fmla="*/ 65718 h 4999978"/>
              <a:gd name="connsiteX230" fmla="*/ 3646525 w 12192000"/>
              <a:gd name="connsiteY230" fmla="*/ 69193 h 4999978"/>
              <a:gd name="connsiteX231" fmla="*/ 3647224 w 12192000"/>
              <a:gd name="connsiteY231" fmla="*/ 70303 h 4999978"/>
              <a:gd name="connsiteX232" fmla="*/ 3683100 w 12192000"/>
              <a:gd name="connsiteY232" fmla="*/ 64109 h 4999978"/>
              <a:gd name="connsiteX233" fmla="*/ 3687901 w 12192000"/>
              <a:gd name="connsiteY233" fmla="*/ 65372 h 4999978"/>
              <a:gd name="connsiteX234" fmla="*/ 3711234 w 12192000"/>
              <a:gd name="connsiteY234" fmla="*/ 58665 h 4999978"/>
              <a:gd name="connsiteX235" fmla="*/ 3723318 w 12192000"/>
              <a:gd name="connsiteY235" fmla="*/ 56625 h 4999978"/>
              <a:gd name="connsiteX236" fmla="*/ 3726677 w 12192000"/>
              <a:gd name="connsiteY236" fmla="*/ 53112 h 4999978"/>
              <a:gd name="connsiteX237" fmla="*/ 3744535 w 12192000"/>
              <a:gd name="connsiteY237" fmla="*/ 51590 h 4999978"/>
              <a:gd name="connsiteX238" fmla="*/ 3746608 w 12192000"/>
              <a:gd name="connsiteY238" fmla="*/ 52522 h 4999978"/>
              <a:gd name="connsiteX239" fmla="*/ 3761262 w 12192000"/>
              <a:gd name="connsiteY239" fmla="*/ 47147 h 4999978"/>
              <a:gd name="connsiteX240" fmla="*/ 3803931 w 12192000"/>
              <a:gd name="connsiteY240" fmla="*/ 49309 h 4999978"/>
              <a:gd name="connsiteX241" fmla="*/ 3925626 w 12192000"/>
              <a:gd name="connsiteY241" fmla="*/ 40301 h 4999978"/>
              <a:gd name="connsiteX242" fmla="*/ 4033324 w 12192000"/>
              <a:gd name="connsiteY242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26954 w 12192000"/>
              <a:gd name="connsiteY76" fmla="*/ 416162 h 4999978"/>
              <a:gd name="connsiteX77" fmla="*/ 6990389 w 12192000"/>
              <a:gd name="connsiteY77" fmla="*/ 425060 h 4999978"/>
              <a:gd name="connsiteX78" fmla="*/ 7041715 w 12192000"/>
              <a:gd name="connsiteY78" fmla="*/ 465902 h 4999978"/>
              <a:gd name="connsiteX79" fmla="*/ 7048103 w 12192000"/>
              <a:gd name="connsiteY79" fmla="*/ 464392 h 4999978"/>
              <a:gd name="connsiteX80" fmla="*/ 7057490 w 12192000"/>
              <a:gd name="connsiteY80" fmla="*/ 463917 h 4999978"/>
              <a:gd name="connsiteX81" fmla="*/ 7057730 w 12192000"/>
              <a:gd name="connsiteY81" fmla="*/ 464165 h 4999978"/>
              <a:gd name="connsiteX82" fmla="*/ 7066511 w 12192000"/>
              <a:gd name="connsiteY82" fmla="*/ 463214 h 4999978"/>
              <a:gd name="connsiteX83" fmla="*/ 7109401 w 12192000"/>
              <a:gd name="connsiteY83" fmla="*/ 455268 h 4999978"/>
              <a:gd name="connsiteX84" fmla="*/ 7166830 w 12192000"/>
              <a:gd name="connsiteY84" fmla="*/ 477037 h 4999978"/>
              <a:gd name="connsiteX85" fmla="*/ 7190442 w 12192000"/>
              <a:gd name="connsiteY85" fmla="*/ 480090 h 4999978"/>
              <a:gd name="connsiteX86" fmla="*/ 7203083 w 12192000"/>
              <a:gd name="connsiteY86" fmla="*/ 483106 h 4999978"/>
              <a:gd name="connsiteX87" fmla="*/ 7203894 w 12192000"/>
              <a:gd name="connsiteY87" fmla="*/ 484190 h 4999978"/>
              <a:gd name="connsiteX88" fmla="*/ 7245004 w 12192000"/>
              <a:gd name="connsiteY88" fmla="*/ 476444 h 4999978"/>
              <a:gd name="connsiteX89" fmla="*/ 7250514 w 12192000"/>
              <a:gd name="connsiteY89" fmla="*/ 477506 h 4999978"/>
              <a:gd name="connsiteX90" fmla="*/ 7277246 w 12192000"/>
              <a:gd name="connsiteY90" fmla="*/ 469782 h 4999978"/>
              <a:gd name="connsiteX91" fmla="*/ 7291092 w 12192000"/>
              <a:gd name="connsiteY91" fmla="*/ 467217 h 4999978"/>
              <a:gd name="connsiteX92" fmla="*/ 7294933 w 12192000"/>
              <a:gd name="connsiteY92" fmla="*/ 463549 h 4999978"/>
              <a:gd name="connsiteX93" fmla="*/ 7315408 w 12192000"/>
              <a:gd name="connsiteY93" fmla="*/ 461260 h 4999978"/>
              <a:gd name="connsiteX94" fmla="*/ 7317786 w 12192000"/>
              <a:gd name="connsiteY94" fmla="*/ 462106 h 4999978"/>
              <a:gd name="connsiteX95" fmla="*/ 7334572 w 12192000"/>
              <a:gd name="connsiteY95" fmla="*/ 456088 h 4999978"/>
              <a:gd name="connsiteX96" fmla="*/ 7375190 w 12192000"/>
              <a:gd name="connsiteY96" fmla="*/ 449931 h 4999978"/>
              <a:gd name="connsiteX97" fmla="*/ 7522997 w 12192000"/>
              <a:gd name="connsiteY97" fmla="*/ 442209 h 4999978"/>
              <a:gd name="connsiteX98" fmla="*/ 7686985 w 12192000"/>
              <a:gd name="connsiteY98" fmla="*/ 419805 h 4999978"/>
              <a:gd name="connsiteX99" fmla="*/ 7854068 w 12192000"/>
              <a:gd name="connsiteY99" fmla="*/ 409774 h 4999978"/>
              <a:gd name="connsiteX100" fmla="*/ 8034165 w 12192000"/>
              <a:gd name="connsiteY100" fmla="*/ 391699 h 4999978"/>
              <a:gd name="connsiteX101" fmla="*/ 8094381 w 12192000"/>
              <a:gd name="connsiteY101" fmla="*/ 395718 h 4999978"/>
              <a:gd name="connsiteX102" fmla="*/ 8146898 w 12192000"/>
              <a:gd name="connsiteY102" fmla="*/ 378558 h 4999978"/>
              <a:gd name="connsiteX103" fmla="*/ 8168993 w 12192000"/>
              <a:gd name="connsiteY103" fmla="*/ 384830 h 4999978"/>
              <a:gd name="connsiteX104" fmla="*/ 8172809 w 12192000"/>
              <a:gd name="connsiteY104" fmla="*/ 386137 h 4999978"/>
              <a:gd name="connsiteX105" fmla="*/ 8187962 w 12192000"/>
              <a:gd name="connsiteY105" fmla="*/ 386433 h 4999978"/>
              <a:gd name="connsiteX106" fmla="*/ 8192382 w 12192000"/>
              <a:gd name="connsiteY106" fmla="*/ 392692 h 4999978"/>
              <a:gd name="connsiteX107" fmla="*/ 8375192 w 12192000"/>
              <a:gd name="connsiteY107" fmla="*/ 383879 h 4999978"/>
              <a:gd name="connsiteX108" fmla="*/ 8454377 w 12192000"/>
              <a:gd name="connsiteY108" fmla="*/ 380331 h 4999978"/>
              <a:gd name="connsiteX109" fmla="*/ 8484740 w 12192000"/>
              <a:gd name="connsiteY109" fmla="*/ 385159 h 4999978"/>
              <a:gd name="connsiteX110" fmla="*/ 8601673 w 12192000"/>
              <a:gd name="connsiteY110" fmla="*/ 397101 h 4999978"/>
              <a:gd name="connsiteX111" fmla="*/ 8701676 w 12192000"/>
              <a:gd name="connsiteY111" fmla="*/ 401351 h 4999978"/>
              <a:gd name="connsiteX112" fmla="*/ 8773288 w 12192000"/>
              <a:gd name="connsiteY112" fmla="*/ 378077 h 4999978"/>
              <a:gd name="connsiteX113" fmla="*/ 8779909 w 12192000"/>
              <a:gd name="connsiteY113" fmla="*/ 382446 h 4999978"/>
              <a:gd name="connsiteX114" fmla="*/ 8829932 w 12192000"/>
              <a:gd name="connsiteY114" fmla="*/ 379243 h 4999978"/>
              <a:gd name="connsiteX115" fmla="*/ 9003386 w 12192000"/>
              <a:gd name="connsiteY115" fmla="*/ 336242 h 4999978"/>
              <a:gd name="connsiteX116" fmla="*/ 9101185 w 12192000"/>
              <a:gd name="connsiteY116" fmla="*/ 330862 h 4999978"/>
              <a:gd name="connsiteX117" fmla="*/ 9136185 w 12192000"/>
              <a:gd name="connsiteY117" fmla="*/ 334078 h 4999978"/>
              <a:gd name="connsiteX118" fmla="*/ 9194801 w 12192000"/>
              <a:gd name="connsiteY118" fmla="*/ 339149 h 4999978"/>
              <a:gd name="connsiteX119" fmla="*/ 9239316 w 12192000"/>
              <a:gd name="connsiteY119" fmla="*/ 355558 h 4999978"/>
              <a:gd name="connsiteX120" fmla="*/ 9288052 w 12192000"/>
              <a:gd name="connsiteY120" fmla="*/ 354796 h 4999978"/>
              <a:gd name="connsiteX121" fmla="*/ 9298465 w 12192000"/>
              <a:gd name="connsiteY121" fmla="*/ 338296 h 4999978"/>
              <a:gd name="connsiteX122" fmla="*/ 9350892 w 12192000"/>
              <a:gd name="connsiteY122" fmla="*/ 342778 h 4999978"/>
              <a:gd name="connsiteX123" fmla="*/ 9430522 w 12192000"/>
              <a:gd name="connsiteY123" fmla="*/ 351368 h 4999978"/>
              <a:gd name="connsiteX124" fmla="*/ 9476215 w 12192000"/>
              <a:gd name="connsiteY124" fmla="*/ 352107 h 4999978"/>
              <a:gd name="connsiteX125" fmla="*/ 9601276 w 12192000"/>
              <a:gd name="connsiteY125" fmla="*/ 358704 h 4999978"/>
              <a:gd name="connsiteX126" fmla="*/ 9771664 w 12192000"/>
              <a:gd name="connsiteY126" fmla="*/ 375074 h 4999978"/>
              <a:gd name="connsiteX127" fmla="*/ 9905153 w 12192000"/>
              <a:gd name="connsiteY127" fmla="*/ 400650 h 4999978"/>
              <a:gd name="connsiteX128" fmla="*/ 9922553 w 12192000"/>
              <a:gd name="connsiteY128" fmla="*/ 404569 h 4999978"/>
              <a:gd name="connsiteX129" fmla="*/ 10044658 w 12192000"/>
              <a:gd name="connsiteY129" fmla="*/ 418077 h 4999978"/>
              <a:gd name="connsiteX130" fmla="*/ 10184585 w 12192000"/>
              <a:gd name="connsiteY130" fmla="*/ 407138 h 4999978"/>
              <a:gd name="connsiteX131" fmla="*/ 10366435 w 12192000"/>
              <a:gd name="connsiteY131" fmla="*/ 462428 h 4999978"/>
              <a:gd name="connsiteX132" fmla="*/ 10688220 w 12192000"/>
              <a:gd name="connsiteY132" fmla="*/ 542258 h 4999978"/>
              <a:gd name="connsiteX133" fmla="*/ 11026690 w 12192000"/>
              <a:gd name="connsiteY133" fmla="*/ 550681 h 4999978"/>
              <a:gd name="connsiteX134" fmla="*/ 11113779 w 12192000"/>
              <a:gd name="connsiteY134" fmla="*/ 533868 h 4999978"/>
              <a:gd name="connsiteX135" fmla="*/ 11369556 w 12192000"/>
              <a:gd name="connsiteY135" fmla="*/ 491719 h 4999978"/>
              <a:gd name="connsiteX136" fmla="*/ 11623342 w 12192000"/>
              <a:gd name="connsiteY136" fmla="*/ 388428 h 4999978"/>
              <a:gd name="connsiteX137" fmla="*/ 11786511 w 12192000"/>
              <a:gd name="connsiteY137" fmla="*/ 358390 h 4999978"/>
              <a:gd name="connsiteX138" fmla="*/ 11862577 w 12192000"/>
              <a:gd name="connsiteY138" fmla="*/ 330549 h 4999978"/>
              <a:gd name="connsiteX139" fmla="*/ 11916612 w 12192000"/>
              <a:gd name="connsiteY139" fmla="*/ 323810 h 4999978"/>
              <a:gd name="connsiteX140" fmla="*/ 11948830 w 12192000"/>
              <a:gd name="connsiteY140" fmla="*/ 318062 h 4999978"/>
              <a:gd name="connsiteX141" fmla="*/ 12001583 w 12192000"/>
              <a:gd name="connsiteY141" fmla="*/ 279643 h 4999978"/>
              <a:gd name="connsiteX142" fmla="*/ 12174977 w 12192000"/>
              <a:gd name="connsiteY142" fmla="*/ 264652 h 4999978"/>
              <a:gd name="connsiteX143" fmla="*/ 12192000 w 12192000"/>
              <a:gd name="connsiteY143" fmla="*/ 256549 h 4999978"/>
              <a:gd name="connsiteX144" fmla="*/ 12192000 w 12192000"/>
              <a:gd name="connsiteY144" fmla="*/ 4999978 h 4999978"/>
              <a:gd name="connsiteX145" fmla="*/ 0 w 12192000"/>
              <a:gd name="connsiteY145" fmla="*/ 4999978 h 4999978"/>
              <a:gd name="connsiteX146" fmla="*/ 0 w 12192000"/>
              <a:gd name="connsiteY146" fmla="*/ 617449 h 4999978"/>
              <a:gd name="connsiteX147" fmla="*/ 11075 w 12192000"/>
              <a:gd name="connsiteY147" fmla="*/ 615178 h 4999978"/>
              <a:gd name="connsiteX148" fmla="*/ 44061 w 12192000"/>
              <a:gd name="connsiteY148" fmla="*/ 608596 h 4999978"/>
              <a:gd name="connsiteX149" fmla="*/ 136694 w 12192000"/>
              <a:gd name="connsiteY149" fmla="*/ 556415 h 4999978"/>
              <a:gd name="connsiteX150" fmla="*/ 170342 w 12192000"/>
              <a:gd name="connsiteY150" fmla="*/ 551077 h 4999978"/>
              <a:gd name="connsiteX151" fmla="*/ 168955 w 12192000"/>
              <a:gd name="connsiteY151" fmla="*/ 542164 h 4999978"/>
              <a:gd name="connsiteX152" fmla="*/ 181474 w 12192000"/>
              <a:gd name="connsiteY152" fmla="*/ 541281 h 4999978"/>
              <a:gd name="connsiteX153" fmla="*/ 209440 w 12192000"/>
              <a:gd name="connsiteY153" fmla="*/ 540561 h 4999978"/>
              <a:gd name="connsiteX154" fmla="*/ 293152 w 12192000"/>
              <a:gd name="connsiteY154" fmla="*/ 536576 h 4999978"/>
              <a:gd name="connsiteX155" fmla="*/ 315693 w 12192000"/>
              <a:gd name="connsiteY155" fmla="*/ 519030 h 4999978"/>
              <a:gd name="connsiteX156" fmla="*/ 337305 w 12192000"/>
              <a:gd name="connsiteY156" fmla="*/ 518372 h 4999978"/>
              <a:gd name="connsiteX157" fmla="*/ 462252 w 12192000"/>
              <a:gd name="connsiteY157" fmla="*/ 493151 h 4999978"/>
              <a:gd name="connsiteX158" fmla="*/ 479457 w 12192000"/>
              <a:gd name="connsiteY158" fmla="*/ 491123 h 4999978"/>
              <a:gd name="connsiteX159" fmla="*/ 488653 w 12192000"/>
              <a:gd name="connsiteY159" fmla="*/ 483257 h 4999978"/>
              <a:gd name="connsiteX160" fmla="*/ 522053 w 12192000"/>
              <a:gd name="connsiteY160" fmla="*/ 481125 h 4999978"/>
              <a:gd name="connsiteX161" fmla="*/ 523520 w 12192000"/>
              <a:gd name="connsiteY161" fmla="*/ 476713 h 4999978"/>
              <a:gd name="connsiteX162" fmla="*/ 632714 w 12192000"/>
              <a:gd name="connsiteY162" fmla="*/ 437101 h 4999978"/>
              <a:gd name="connsiteX163" fmla="*/ 651426 w 12192000"/>
              <a:gd name="connsiteY163" fmla="*/ 430544 h 4999978"/>
              <a:gd name="connsiteX164" fmla="*/ 667724 w 12192000"/>
              <a:gd name="connsiteY164" fmla="*/ 432138 h 4999978"/>
              <a:gd name="connsiteX165" fmla="*/ 757679 w 12192000"/>
              <a:gd name="connsiteY165" fmla="*/ 425145 h 4999978"/>
              <a:gd name="connsiteX166" fmla="*/ 779159 w 12192000"/>
              <a:gd name="connsiteY166" fmla="*/ 428059 h 4999978"/>
              <a:gd name="connsiteX167" fmla="*/ 788293 w 12192000"/>
              <a:gd name="connsiteY167" fmla="*/ 434863 h 4999978"/>
              <a:gd name="connsiteX168" fmla="*/ 822923 w 12192000"/>
              <a:gd name="connsiteY168" fmla="*/ 421074 h 4999978"/>
              <a:gd name="connsiteX169" fmla="*/ 876559 w 12192000"/>
              <a:gd name="connsiteY169" fmla="*/ 411088 h 4999978"/>
              <a:gd name="connsiteX170" fmla="*/ 902011 w 12192000"/>
              <a:gd name="connsiteY170" fmla="*/ 404118 h 4999978"/>
              <a:gd name="connsiteX171" fmla="*/ 922715 w 12192000"/>
              <a:gd name="connsiteY171" fmla="*/ 407699 h 4999978"/>
              <a:gd name="connsiteX172" fmla="*/ 1040139 w 12192000"/>
              <a:gd name="connsiteY172" fmla="*/ 406590 h 4999978"/>
              <a:gd name="connsiteX173" fmla="*/ 1067251 w 12192000"/>
              <a:gd name="connsiteY173" fmla="*/ 412384 h 4999978"/>
              <a:gd name="connsiteX174" fmla="*/ 1080272 w 12192000"/>
              <a:gd name="connsiteY174" fmla="*/ 424669 h 4999978"/>
              <a:gd name="connsiteX175" fmla="*/ 1090219 w 12192000"/>
              <a:gd name="connsiteY175" fmla="*/ 420026 h 4999978"/>
              <a:gd name="connsiteX176" fmla="*/ 1161226 w 12192000"/>
              <a:gd name="connsiteY176" fmla="*/ 418304 h 4999978"/>
              <a:gd name="connsiteX177" fmla="*/ 1207525 w 12192000"/>
              <a:gd name="connsiteY177" fmla="*/ 416039 h 4999978"/>
              <a:gd name="connsiteX178" fmla="*/ 1295331 w 12192000"/>
              <a:gd name="connsiteY178" fmla="*/ 402182 h 4999978"/>
              <a:gd name="connsiteX179" fmla="*/ 1347118 w 12192000"/>
              <a:gd name="connsiteY179" fmla="*/ 399704 h 4999978"/>
              <a:gd name="connsiteX180" fmla="*/ 1378108 w 12192000"/>
              <a:gd name="connsiteY180" fmla="*/ 398410 h 4999978"/>
              <a:gd name="connsiteX181" fmla="*/ 1459192 w 12192000"/>
              <a:gd name="connsiteY181" fmla="*/ 380919 h 4999978"/>
              <a:gd name="connsiteX182" fmla="*/ 1590120 w 12192000"/>
              <a:gd name="connsiteY182" fmla="*/ 317608 h 4999978"/>
              <a:gd name="connsiteX183" fmla="*/ 1631417 w 12192000"/>
              <a:gd name="connsiteY183" fmla="*/ 308227 h 4999978"/>
              <a:gd name="connsiteX184" fmla="*/ 1638727 w 12192000"/>
              <a:gd name="connsiteY184" fmla="*/ 311610 h 4999978"/>
              <a:gd name="connsiteX185" fmla="*/ 1844438 w 12192000"/>
              <a:gd name="connsiteY185" fmla="*/ 271304 h 4999978"/>
              <a:gd name="connsiteX186" fmla="*/ 1881324 w 12192000"/>
              <a:gd name="connsiteY186" fmla="*/ 268497 h 4999978"/>
              <a:gd name="connsiteX187" fmla="*/ 1908999 w 12192000"/>
              <a:gd name="connsiteY187" fmla="*/ 269338 h 4999978"/>
              <a:gd name="connsiteX188" fmla="*/ 1974956 w 12192000"/>
              <a:gd name="connsiteY188" fmla="*/ 255958 h 4999978"/>
              <a:gd name="connsiteX189" fmla="*/ 2082409 w 12192000"/>
              <a:gd name="connsiteY189" fmla="*/ 227290 h 4999978"/>
              <a:gd name="connsiteX190" fmla="*/ 2105639 w 12192000"/>
              <a:gd name="connsiteY190" fmla="*/ 222648 h 4999978"/>
              <a:gd name="connsiteX191" fmla="*/ 2126992 w 12192000"/>
              <a:gd name="connsiteY191" fmla="*/ 224468 h 4999978"/>
              <a:gd name="connsiteX192" fmla="*/ 2133154 w 12192000"/>
              <a:gd name="connsiteY192" fmla="*/ 229952 h 4999978"/>
              <a:gd name="connsiteX193" fmla="*/ 2146154 w 12192000"/>
              <a:gd name="connsiteY193" fmla="*/ 228332 h 4999978"/>
              <a:gd name="connsiteX194" fmla="*/ 2149901 w 12192000"/>
              <a:gd name="connsiteY194" fmla="*/ 229116 h 4999978"/>
              <a:gd name="connsiteX195" fmla="*/ 2171100 w 12192000"/>
              <a:gd name="connsiteY195" fmla="*/ 232389 h 4999978"/>
              <a:gd name="connsiteX196" fmla="*/ 2209148 w 12192000"/>
              <a:gd name="connsiteY196" fmla="*/ 209225 h 4999978"/>
              <a:gd name="connsiteX197" fmla="*/ 2261889 w 12192000"/>
              <a:gd name="connsiteY197" fmla="*/ 205532 h 4999978"/>
              <a:gd name="connsiteX198" fmla="*/ 2452315 w 12192000"/>
              <a:gd name="connsiteY198" fmla="*/ 152899 h 4999978"/>
              <a:gd name="connsiteX199" fmla="*/ 2495330 w 12192000"/>
              <a:gd name="connsiteY199" fmla="*/ 142101 h 4999978"/>
              <a:gd name="connsiteX200" fmla="*/ 2665623 w 12192000"/>
              <a:gd name="connsiteY200" fmla="*/ 96394 h 4999978"/>
              <a:gd name="connsiteX201" fmla="*/ 2763332 w 12192000"/>
              <a:gd name="connsiteY201" fmla="*/ 74831 h 4999978"/>
              <a:gd name="connsiteX202" fmla="*/ 2843870 w 12192000"/>
              <a:gd name="connsiteY202" fmla="*/ 47507 h 4999978"/>
              <a:gd name="connsiteX203" fmla="*/ 2862745 w 12192000"/>
              <a:gd name="connsiteY203" fmla="*/ 43242 h 4999978"/>
              <a:gd name="connsiteX204" fmla="*/ 2864596 w 12192000"/>
              <a:gd name="connsiteY204" fmla="*/ 39218 h 4999978"/>
              <a:gd name="connsiteX205" fmla="*/ 2875381 w 12192000"/>
              <a:gd name="connsiteY205" fmla="*/ 35003 h 4999978"/>
              <a:gd name="connsiteX206" fmla="*/ 2895139 w 12192000"/>
              <a:gd name="connsiteY206" fmla="*/ 24186 h 4999978"/>
              <a:gd name="connsiteX207" fmla="*/ 2932205 w 12192000"/>
              <a:gd name="connsiteY207" fmla="*/ 11873 h 4999978"/>
              <a:gd name="connsiteX208" fmla="*/ 2933310 w 12192000"/>
              <a:gd name="connsiteY208" fmla="*/ 12816 h 4999978"/>
              <a:gd name="connsiteX209" fmla="*/ 2945218 w 12192000"/>
              <a:gd name="connsiteY209" fmla="*/ 14141 h 4999978"/>
              <a:gd name="connsiteX210" fmla="*/ 2966465 w 12192000"/>
              <a:gd name="connsiteY210" fmla="*/ 14117 h 4999978"/>
              <a:gd name="connsiteX211" fmla="*/ 3016048 w 12192000"/>
              <a:gd name="connsiteY211" fmla="*/ 12381 h 4999978"/>
              <a:gd name="connsiteX212" fmla="*/ 3057077 w 12192000"/>
              <a:gd name="connsiteY212" fmla="*/ 14845 h 4999978"/>
              <a:gd name="connsiteX213" fmla="*/ 3148105 w 12192000"/>
              <a:gd name="connsiteY213" fmla="*/ 30648 h 4999978"/>
              <a:gd name="connsiteX214" fmla="*/ 3251671 w 12192000"/>
              <a:gd name="connsiteY214" fmla="*/ 31575 h 4999978"/>
              <a:gd name="connsiteX215" fmla="*/ 3351400 w 12192000"/>
              <a:gd name="connsiteY215" fmla="*/ 32687 h 4999978"/>
              <a:gd name="connsiteX216" fmla="*/ 3387481 w 12192000"/>
              <a:gd name="connsiteY216" fmla="*/ 31443 h 4999978"/>
              <a:gd name="connsiteX217" fmla="*/ 3451923 w 12192000"/>
              <a:gd name="connsiteY217" fmla="*/ 36482 h 4999978"/>
              <a:gd name="connsiteX218" fmla="*/ 3481520 w 12192000"/>
              <a:gd name="connsiteY218" fmla="*/ 43287 h 4999978"/>
              <a:gd name="connsiteX219" fmla="*/ 3482804 w 12192000"/>
              <a:gd name="connsiteY219" fmla="*/ 42812 h 4999978"/>
              <a:gd name="connsiteX220" fmla="*/ 3485495 w 12192000"/>
              <a:gd name="connsiteY220" fmla="*/ 45921 h 4999978"/>
              <a:gd name="connsiteX221" fmla="*/ 3490972 w 12192000"/>
              <a:gd name="connsiteY221" fmla="*/ 47286 h 4999978"/>
              <a:gd name="connsiteX222" fmla="*/ 3505835 w 12192000"/>
              <a:gd name="connsiteY222" fmla="*/ 46077 h 4999978"/>
              <a:gd name="connsiteX223" fmla="*/ 3511410 w 12192000"/>
              <a:gd name="connsiteY223" fmla="*/ 44808 h 4999978"/>
              <a:gd name="connsiteX224" fmla="*/ 3519598 w 12192000"/>
              <a:gd name="connsiteY224" fmla="*/ 44683 h 4999978"/>
              <a:gd name="connsiteX225" fmla="*/ 3519807 w 12192000"/>
              <a:gd name="connsiteY225" fmla="*/ 44938 h 4999978"/>
              <a:gd name="connsiteX226" fmla="*/ 3527466 w 12192000"/>
              <a:gd name="connsiteY226" fmla="*/ 44316 h 4999978"/>
              <a:gd name="connsiteX227" fmla="*/ 3564889 w 12192000"/>
              <a:gd name="connsiteY227" fmla="*/ 57394 h 4999978"/>
              <a:gd name="connsiteX228" fmla="*/ 3614922 w 12192000"/>
              <a:gd name="connsiteY228" fmla="*/ 61804 h 4999978"/>
              <a:gd name="connsiteX229" fmla="*/ 3635506 w 12192000"/>
              <a:gd name="connsiteY229" fmla="*/ 65718 h 4999978"/>
              <a:gd name="connsiteX230" fmla="*/ 3646525 w 12192000"/>
              <a:gd name="connsiteY230" fmla="*/ 69193 h 4999978"/>
              <a:gd name="connsiteX231" fmla="*/ 3647224 w 12192000"/>
              <a:gd name="connsiteY231" fmla="*/ 70303 h 4999978"/>
              <a:gd name="connsiteX232" fmla="*/ 3683100 w 12192000"/>
              <a:gd name="connsiteY232" fmla="*/ 64109 h 4999978"/>
              <a:gd name="connsiteX233" fmla="*/ 3687901 w 12192000"/>
              <a:gd name="connsiteY233" fmla="*/ 65372 h 4999978"/>
              <a:gd name="connsiteX234" fmla="*/ 3711234 w 12192000"/>
              <a:gd name="connsiteY234" fmla="*/ 58665 h 4999978"/>
              <a:gd name="connsiteX235" fmla="*/ 3723318 w 12192000"/>
              <a:gd name="connsiteY235" fmla="*/ 56625 h 4999978"/>
              <a:gd name="connsiteX236" fmla="*/ 3726677 w 12192000"/>
              <a:gd name="connsiteY236" fmla="*/ 53112 h 4999978"/>
              <a:gd name="connsiteX237" fmla="*/ 3744535 w 12192000"/>
              <a:gd name="connsiteY237" fmla="*/ 51590 h 4999978"/>
              <a:gd name="connsiteX238" fmla="*/ 3746608 w 12192000"/>
              <a:gd name="connsiteY238" fmla="*/ 52522 h 4999978"/>
              <a:gd name="connsiteX239" fmla="*/ 3761262 w 12192000"/>
              <a:gd name="connsiteY239" fmla="*/ 47147 h 4999978"/>
              <a:gd name="connsiteX240" fmla="*/ 3803931 w 12192000"/>
              <a:gd name="connsiteY240" fmla="*/ 49309 h 4999978"/>
              <a:gd name="connsiteX241" fmla="*/ 3925626 w 12192000"/>
              <a:gd name="connsiteY241" fmla="*/ 40301 h 4999978"/>
              <a:gd name="connsiteX242" fmla="*/ 4033324 w 12192000"/>
              <a:gd name="connsiteY242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26954 w 12192000"/>
              <a:gd name="connsiteY76" fmla="*/ 416162 h 4999978"/>
              <a:gd name="connsiteX77" fmla="*/ 6990389 w 12192000"/>
              <a:gd name="connsiteY77" fmla="*/ 425060 h 4999978"/>
              <a:gd name="connsiteX78" fmla="*/ 7041715 w 12192000"/>
              <a:gd name="connsiteY78" fmla="*/ 465902 h 4999978"/>
              <a:gd name="connsiteX79" fmla="*/ 7048103 w 12192000"/>
              <a:gd name="connsiteY79" fmla="*/ 464392 h 4999978"/>
              <a:gd name="connsiteX80" fmla="*/ 7057490 w 12192000"/>
              <a:gd name="connsiteY80" fmla="*/ 463917 h 4999978"/>
              <a:gd name="connsiteX81" fmla="*/ 7057730 w 12192000"/>
              <a:gd name="connsiteY81" fmla="*/ 464165 h 4999978"/>
              <a:gd name="connsiteX82" fmla="*/ 7066511 w 12192000"/>
              <a:gd name="connsiteY82" fmla="*/ 463214 h 4999978"/>
              <a:gd name="connsiteX83" fmla="*/ 7109401 w 12192000"/>
              <a:gd name="connsiteY83" fmla="*/ 455268 h 4999978"/>
              <a:gd name="connsiteX84" fmla="*/ 7166830 w 12192000"/>
              <a:gd name="connsiteY84" fmla="*/ 477037 h 4999978"/>
              <a:gd name="connsiteX85" fmla="*/ 7190442 w 12192000"/>
              <a:gd name="connsiteY85" fmla="*/ 480090 h 4999978"/>
              <a:gd name="connsiteX86" fmla="*/ 7203083 w 12192000"/>
              <a:gd name="connsiteY86" fmla="*/ 483106 h 4999978"/>
              <a:gd name="connsiteX87" fmla="*/ 7203894 w 12192000"/>
              <a:gd name="connsiteY87" fmla="*/ 484190 h 4999978"/>
              <a:gd name="connsiteX88" fmla="*/ 7245004 w 12192000"/>
              <a:gd name="connsiteY88" fmla="*/ 476444 h 4999978"/>
              <a:gd name="connsiteX89" fmla="*/ 7250514 w 12192000"/>
              <a:gd name="connsiteY89" fmla="*/ 477506 h 4999978"/>
              <a:gd name="connsiteX90" fmla="*/ 7277246 w 12192000"/>
              <a:gd name="connsiteY90" fmla="*/ 469782 h 4999978"/>
              <a:gd name="connsiteX91" fmla="*/ 7291092 w 12192000"/>
              <a:gd name="connsiteY91" fmla="*/ 467217 h 4999978"/>
              <a:gd name="connsiteX92" fmla="*/ 7294933 w 12192000"/>
              <a:gd name="connsiteY92" fmla="*/ 463549 h 4999978"/>
              <a:gd name="connsiteX93" fmla="*/ 7315408 w 12192000"/>
              <a:gd name="connsiteY93" fmla="*/ 461260 h 4999978"/>
              <a:gd name="connsiteX94" fmla="*/ 7317786 w 12192000"/>
              <a:gd name="connsiteY94" fmla="*/ 462106 h 4999978"/>
              <a:gd name="connsiteX95" fmla="*/ 7334572 w 12192000"/>
              <a:gd name="connsiteY95" fmla="*/ 456088 h 4999978"/>
              <a:gd name="connsiteX96" fmla="*/ 7375190 w 12192000"/>
              <a:gd name="connsiteY96" fmla="*/ 449931 h 4999978"/>
              <a:gd name="connsiteX97" fmla="*/ 7522997 w 12192000"/>
              <a:gd name="connsiteY97" fmla="*/ 442209 h 4999978"/>
              <a:gd name="connsiteX98" fmla="*/ 7686985 w 12192000"/>
              <a:gd name="connsiteY98" fmla="*/ 419805 h 4999978"/>
              <a:gd name="connsiteX99" fmla="*/ 7854068 w 12192000"/>
              <a:gd name="connsiteY99" fmla="*/ 409774 h 4999978"/>
              <a:gd name="connsiteX100" fmla="*/ 8034165 w 12192000"/>
              <a:gd name="connsiteY100" fmla="*/ 391699 h 4999978"/>
              <a:gd name="connsiteX101" fmla="*/ 8094381 w 12192000"/>
              <a:gd name="connsiteY101" fmla="*/ 395718 h 4999978"/>
              <a:gd name="connsiteX102" fmla="*/ 8146898 w 12192000"/>
              <a:gd name="connsiteY102" fmla="*/ 378558 h 4999978"/>
              <a:gd name="connsiteX103" fmla="*/ 8168993 w 12192000"/>
              <a:gd name="connsiteY103" fmla="*/ 384830 h 4999978"/>
              <a:gd name="connsiteX104" fmla="*/ 8172809 w 12192000"/>
              <a:gd name="connsiteY104" fmla="*/ 386137 h 4999978"/>
              <a:gd name="connsiteX105" fmla="*/ 8187962 w 12192000"/>
              <a:gd name="connsiteY105" fmla="*/ 386433 h 4999978"/>
              <a:gd name="connsiteX106" fmla="*/ 8192382 w 12192000"/>
              <a:gd name="connsiteY106" fmla="*/ 392692 h 4999978"/>
              <a:gd name="connsiteX107" fmla="*/ 8375192 w 12192000"/>
              <a:gd name="connsiteY107" fmla="*/ 383879 h 4999978"/>
              <a:gd name="connsiteX108" fmla="*/ 8454377 w 12192000"/>
              <a:gd name="connsiteY108" fmla="*/ 380331 h 4999978"/>
              <a:gd name="connsiteX109" fmla="*/ 8484740 w 12192000"/>
              <a:gd name="connsiteY109" fmla="*/ 385159 h 4999978"/>
              <a:gd name="connsiteX110" fmla="*/ 8601673 w 12192000"/>
              <a:gd name="connsiteY110" fmla="*/ 397101 h 4999978"/>
              <a:gd name="connsiteX111" fmla="*/ 8701676 w 12192000"/>
              <a:gd name="connsiteY111" fmla="*/ 401351 h 4999978"/>
              <a:gd name="connsiteX112" fmla="*/ 8773288 w 12192000"/>
              <a:gd name="connsiteY112" fmla="*/ 378077 h 4999978"/>
              <a:gd name="connsiteX113" fmla="*/ 8779909 w 12192000"/>
              <a:gd name="connsiteY113" fmla="*/ 382446 h 4999978"/>
              <a:gd name="connsiteX114" fmla="*/ 8829932 w 12192000"/>
              <a:gd name="connsiteY114" fmla="*/ 379243 h 4999978"/>
              <a:gd name="connsiteX115" fmla="*/ 9003386 w 12192000"/>
              <a:gd name="connsiteY115" fmla="*/ 336242 h 4999978"/>
              <a:gd name="connsiteX116" fmla="*/ 9101185 w 12192000"/>
              <a:gd name="connsiteY116" fmla="*/ 330862 h 4999978"/>
              <a:gd name="connsiteX117" fmla="*/ 9136185 w 12192000"/>
              <a:gd name="connsiteY117" fmla="*/ 334078 h 4999978"/>
              <a:gd name="connsiteX118" fmla="*/ 9194801 w 12192000"/>
              <a:gd name="connsiteY118" fmla="*/ 339149 h 4999978"/>
              <a:gd name="connsiteX119" fmla="*/ 9239316 w 12192000"/>
              <a:gd name="connsiteY119" fmla="*/ 355558 h 4999978"/>
              <a:gd name="connsiteX120" fmla="*/ 9288052 w 12192000"/>
              <a:gd name="connsiteY120" fmla="*/ 354796 h 4999978"/>
              <a:gd name="connsiteX121" fmla="*/ 9298465 w 12192000"/>
              <a:gd name="connsiteY121" fmla="*/ 338296 h 4999978"/>
              <a:gd name="connsiteX122" fmla="*/ 9350892 w 12192000"/>
              <a:gd name="connsiteY122" fmla="*/ 342778 h 4999978"/>
              <a:gd name="connsiteX123" fmla="*/ 9430522 w 12192000"/>
              <a:gd name="connsiteY123" fmla="*/ 351368 h 4999978"/>
              <a:gd name="connsiteX124" fmla="*/ 9476215 w 12192000"/>
              <a:gd name="connsiteY124" fmla="*/ 352107 h 4999978"/>
              <a:gd name="connsiteX125" fmla="*/ 9601276 w 12192000"/>
              <a:gd name="connsiteY125" fmla="*/ 358704 h 4999978"/>
              <a:gd name="connsiteX126" fmla="*/ 9771664 w 12192000"/>
              <a:gd name="connsiteY126" fmla="*/ 375074 h 4999978"/>
              <a:gd name="connsiteX127" fmla="*/ 9905153 w 12192000"/>
              <a:gd name="connsiteY127" fmla="*/ 400650 h 4999978"/>
              <a:gd name="connsiteX128" fmla="*/ 9922553 w 12192000"/>
              <a:gd name="connsiteY128" fmla="*/ 404569 h 4999978"/>
              <a:gd name="connsiteX129" fmla="*/ 10044658 w 12192000"/>
              <a:gd name="connsiteY129" fmla="*/ 418077 h 4999978"/>
              <a:gd name="connsiteX130" fmla="*/ 10184585 w 12192000"/>
              <a:gd name="connsiteY130" fmla="*/ 407138 h 4999978"/>
              <a:gd name="connsiteX131" fmla="*/ 10366435 w 12192000"/>
              <a:gd name="connsiteY131" fmla="*/ 462428 h 4999978"/>
              <a:gd name="connsiteX132" fmla="*/ 10688220 w 12192000"/>
              <a:gd name="connsiteY132" fmla="*/ 542258 h 4999978"/>
              <a:gd name="connsiteX133" fmla="*/ 11026690 w 12192000"/>
              <a:gd name="connsiteY133" fmla="*/ 550681 h 4999978"/>
              <a:gd name="connsiteX134" fmla="*/ 11113779 w 12192000"/>
              <a:gd name="connsiteY134" fmla="*/ 533868 h 4999978"/>
              <a:gd name="connsiteX135" fmla="*/ 11369556 w 12192000"/>
              <a:gd name="connsiteY135" fmla="*/ 491719 h 4999978"/>
              <a:gd name="connsiteX136" fmla="*/ 11623342 w 12192000"/>
              <a:gd name="connsiteY136" fmla="*/ 388428 h 4999978"/>
              <a:gd name="connsiteX137" fmla="*/ 11786511 w 12192000"/>
              <a:gd name="connsiteY137" fmla="*/ 358390 h 4999978"/>
              <a:gd name="connsiteX138" fmla="*/ 11862577 w 12192000"/>
              <a:gd name="connsiteY138" fmla="*/ 330549 h 4999978"/>
              <a:gd name="connsiteX139" fmla="*/ 11916612 w 12192000"/>
              <a:gd name="connsiteY139" fmla="*/ 323810 h 4999978"/>
              <a:gd name="connsiteX140" fmla="*/ 11948830 w 12192000"/>
              <a:gd name="connsiteY140" fmla="*/ 318062 h 4999978"/>
              <a:gd name="connsiteX141" fmla="*/ 12001583 w 12192000"/>
              <a:gd name="connsiteY141" fmla="*/ 279643 h 4999978"/>
              <a:gd name="connsiteX142" fmla="*/ 12174977 w 12192000"/>
              <a:gd name="connsiteY142" fmla="*/ 264652 h 4999978"/>
              <a:gd name="connsiteX143" fmla="*/ 12192000 w 12192000"/>
              <a:gd name="connsiteY143" fmla="*/ 256549 h 4999978"/>
              <a:gd name="connsiteX144" fmla="*/ 12192000 w 12192000"/>
              <a:gd name="connsiteY144" fmla="*/ 4999978 h 4999978"/>
              <a:gd name="connsiteX145" fmla="*/ 0 w 12192000"/>
              <a:gd name="connsiteY145" fmla="*/ 4999978 h 4999978"/>
              <a:gd name="connsiteX146" fmla="*/ 0 w 12192000"/>
              <a:gd name="connsiteY146" fmla="*/ 617449 h 4999978"/>
              <a:gd name="connsiteX147" fmla="*/ 11075 w 12192000"/>
              <a:gd name="connsiteY147" fmla="*/ 615178 h 4999978"/>
              <a:gd name="connsiteX148" fmla="*/ 44061 w 12192000"/>
              <a:gd name="connsiteY148" fmla="*/ 608596 h 4999978"/>
              <a:gd name="connsiteX149" fmla="*/ 136694 w 12192000"/>
              <a:gd name="connsiteY149" fmla="*/ 556415 h 4999978"/>
              <a:gd name="connsiteX150" fmla="*/ 170342 w 12192000"/>
              <a:gd name="connsiteY150" fmla="*/ 551077 h 4999978"/>
              <a:gd name="connsiteX151" fmla="*/ 168955 w 12192000"/>
              <a:gd name="connsiteY151" fmla="*/ 542164 h 4999978"/>
              <a:gd name="connsiteX152" fmla="*/ 181474 w 12192000"/>
              <a:gd name="connsiteY152" fmla="*/ 541281 h 4999978"/>
              <a:gd name="connsiteX153" fmla="*/ 209440 w 12192000"/>
              <a:gd name="connsiteY153" fmla="*/ 540561 h 4999978"/>
              <a:gd name="connsiteX154" fmla="*/ 293152 w 12192000"/>
              <a:gd name="connsiteY154" fmla="*/ 536576 h 4999978"/>
              <a:gd name="connsiteX155" fmla="*/ 315693 w 12192000"/>
              <a:gd name="connsiteY155" fmla="*/ 519030 h 4999978"/>
              <a:gd name="connsiteX156" fmla="*/ 337305 w 12192000"/>
              <a:gd name="connsiteY156" fmla="*/ 518372 h 4999978"/>
              <a:gd name="connsiteX157" fmla="*/ 462252 w 12192000"/>
              <a:gd name="connsiteY157" fmla="*/ 493151 h 4999978"/>
              <a:gd name="connsiteX158" fmla="*/ 479457 w 12192000"/>
              <a:gd name="connsiteY158" fmla="*/ 491123 h 4999978"/>
              <a:gd name="connsiteX159" fmla="*/ 488653 w 12192000"/>
              <a:gd name="connsiteY159" fmla="*/ 483257 h 4999978"/>
              <a:gd name="connsiteX160" fmla="*/ 522053 w 12192000"/>
              <a:gd name="connsiteY160" fmla="*/ 481125 h 4999978"/>
              <a:gd name="connsiteX161" fmla="*/ 523520 w 12192000"/>
              <a:gd name="connsiteY161" fmla="*/ 476713 h 4999978"/>
              <a:gd name="connsiteX162" fmla="*/ 632714 w 12192000"/>
              <a:gd name="connsiteY162" fmla="*/ 437101 h 4999978"/>
              <a:gd name="connsiteX163" fmla="*/ 651426 w 12192000"/>
              <a:gd name="connsiteY163" fmla="*/ 430544 h 4999978"/>
              <a:gd name="connsiteX164" fmla="*/ 667724 w 12192000"/>
              <a:gd name="connsiteY164" fmla="*/ 432138 h 4999978"/>
              <a:gd name="connsiteX165" fmla="*/ 757679 w 12192000"/>
              <a:gd name="connsiteY165" fmla="*/ 425145 h 4999978"/>
              <a:gd name="connsiteX166" fmla="*/ 779159 w 12192000"/>
              <a:gd name="connsiteY166" fmla="*/ 428059 h 4999978"/>
              <a:gd name="connsiteX167" fmla="*/ 788293 w 12192000"/>
              <a:gd name="connsiteY167" fmla="*/ 434863 h 4999978"/>
              <a:gd name="connsiteX168" fmla="*/ 822923 w 12192000"/>
              <a:gd name="connsiteY168" fmla="*/ 421074 h 4999978"/>
              <a:gd name="connsiteX169" fmla="*/ 876559 w 12192000"/>
              <a:gd name="connsiteY169" fmla="*/ 411088 h 4999978"/>
              <a:gd name="connsiteX170" fmla="*/ 902011 w 12192000"/>
              <a:gd name="connsiteY170" fmla="*/ 404118 h 4999978"/>
              <a:gd name="connsiteX171" fmla="*/ 922715 w 12192000"/>
              <a:gd name="connsiteY171" fmla="*/ 407699 h 4999978"/>
              <a:gd name="connsiteX172" fmla="*/ 1040139 w 12192000"/>
              <a:gd name="connsiteY172" fmla="*/ 406590 h 4999978"/>
              <a:gd name="connsiteX173" fmla="*/ 1067251 w 12192000"/>
              <a:gd name="connsiteY173" fmla="*/ 412384 h 4999978"/>
              <a:gd name="connsiteX174" fmla="*/ 1080272 w 12192000"/>
              <a:gd name="connsiteY174" fmla="*/ 424669 h 4999978"/>
              <a:gd name="connsiteX175" fmla="*/ 1090219 w 12192000"/>
              <a:gd name="connsiteY175" fmla="*/ 420026 h 4999978"/>
              <a:gd name="connsiteX176" fmla="*/ 1161226 w 12192000"/>
              <a:gd name="connsiteY176" fmla="*/ 418304 h 4999978"/>
              <a:gd name="connsiteX177" fmla="*/ 1207525 w 12192000"/>
              <a:gd name="connsiteY177" fmla="*/ 416039 h 4999978"/>
              <a:gd name="connsiteX178" fmla="*/ 1295331 w 12192000"/>
              <a:gd name="connsiteY178" fmla="*/ 402182 h 4999978"/>
              <a:gd name="connsiteX179" fmla="*/ 1347118 w 12192000"/>
              <a:gd name="connsiteY179" fmla="*/ 399704 h 4999978"/>
              <a:gd name="connsiteX180" fmla="*/ 1378108 w 12192000"/>
              <a:gd name="connsiteY180" fmla="*/ 398410 h 4999978"/>
              <a:gd name="connsiteX181" fmla="*/ 1459192 w 12192000"/>
              <a:gd name="connsiteY181" fmla="*/ 380919 h 4999978"/>
              <a:gd name="connsiteX182" fmla="*/ 1590120 w 12192000"/>
              <a:gd name="connsiteY182" fmla="*/ 317608 h 4999978"/>
              <a:gd name="connsiteX183" fmla="*/ 1631417 w 12192000"/>
              <a:gd name="connsiteY183" fmla="*/ 308227 h 4999978"/>
              <a:gd name="connsiteX184" fmla="*/ 1638727 w 12192000"/>
              <a:gd name="connsiteY184" fmla="*/ 311610 h 4999978"/>
              <a:gd name="connsiteX185" fmla="*/ 1844438 w 12192000"/>
              <a:gd name="connsiteY185" fmla="*/ 271304 h 4999978"/>
              <a:gd name="connsiteX186" fmla="*/ 1881324 w 12192000"/>
              <a:gd name="connsiteY186" fmla="*/ 268497 h 4999978"/>
              <a:gd name="connsiteX187" fmla="*/ 1908999 w 12192000"/>
              <a:gd name="connsiteY187" fmla="*/ 269338 h 4999978"/>
              <a:gd name="connsiteX188" fmla="*/ 1974956 w 12192000"/>
              <a:gd name="connsiteY188" fmla="*/ 255958 h 4999978"/>
              <a:gd name="connsiteX189" fmla="*/ 2082409 w 12192000"/>
              <a:gd name="connsiteY189" fmla="*/ 227290 h 4999978"/>
              <a:gd name="connsiteX190" fmla="*/ 2105639 w 12192000"/>
              <a:gd name="connsiteY190" fmla="*/ 222648 h 4999978"/>
              <a:gd name="connsiteX191" fmla="*/ 2126992 w 12192000"/>
              <a:gd name="connsiteY191" fmla="*/ 224468 h 4999978"/>
              <a:gd name="connsiteX192" fmla="*/ 2133154 w 12192000"/>
              <a:gd name="connsiteY192" fmla="*/ 229952 h 4999978"/>
              <a:gd name="connsiteX193" fmla="*/ 2146154 w 12192000"/>
              <a:gd name="connsiteY193" fmla="*/ 228332 h 4999978"/>
              <a:gd name="connsiteX194" fmla="*/ 2149901 w 12192000"/>
              <a:gd name="connsiteY194" fmla="*/ 229116 h 4999978"/>
              <a:gd name="connsiteX195" fmla="*/ 2171100 w 12192000"/>
              <a:gd name="connsiteY195" fmla="*/ 232389 h 4999978"/>
              <a:gd name="connsiteX196" fmla="*/ 2209148 w 12192000"/>
              <a:gd name="connsiteY196" fmla="*/ 209225 h 4999978"/>
              <a:gd name="connsiteX197" fmla="*/ 2261889 w 12192000"/>
              <a:gd name="connsiteY197" fmla="*/ 205532 h 4999978"/>
              <a:gd name="connsiteX198" fmla="*/ 2452315 w 12192000"/>
              <a:gd name="connsiteY198" fmla="*/ 152899 h 4999978"/>
              <a:gd name="connsiteX199" fmla="*/ 2495330 w 12192000"/>
              <a:gd name="connsiteY199" fmla="*/ 142101 h 4999978"/>
              <a:gd name="connsiteX200" fmla="*/ 2665623 w 12192000"/>
              <a:gd name="connsiteY200" fmla="*/ 96394 h 4999978"/>
              <a:gd name="connsiteX201" fmla="*/ 2763332 w 12192000"/>
              <a:gd name="connsiteY201" fmla="*/ 74831 h 4999978"/>
              <a:gd name="connsiteX202" fmla="*/ 2843870 w 12192000"/>
              <a:gd name="connsiteY202" fmla="*/ 47507 h 4999978"/>
              <a:gd name="connsiteX203" fmla="*/ 2862745 w 12192000"/>
              <a:gd name="connsiteY203" fmla="*/ 43242 h 4999978"/>
              <a:gd name="connsiteX204" fmla="*/ 2864596 w 12192000"/>
              <a:gd name="connsiteY204" fmla="*/ 39218 h 4999978"/>
              <a:gd name="connsiteX205" fmla="*/ 2875381 w 12192000"/>
              <a:gd name="connsiteY205" fmla="*/ 35003 h 4999978"/>
              <a:gd name="connsiteX206" fmla="*/ 2895139 w 12192000"/>
              <a:gd name="connsiteY206" fmla="*/ 24186 h 4999978"/>
              <a:gd name="connsiteX207" fmla="*/ 2932205 w 12192000"/>
              <a:gd name="connsiteY207" fmla="*/ 11873 h 4999978"/>
              <a:gd name="connsiteX208" fmla="*/ 2933310 w 12192000"/>
              <a:gd name="connsiteY208" fmla="*/ 12816 h 4999978"/>
              <a:gd name="connsiteX209" fmla="*/ 2945218 w 12192000"/>
              <a:gd name="connsiteY209" fmla="*/ 14141 h 4999978"/>
              <a:gd name="connsiteX210" fmla="*/ 3016048 w 12192000"/>
              <a:gd name="connsiteY210" fmla="*/ 12381 h 4999978"/>
              <a:gd name="connsiteX211" fmla="*/ 3057077 w 12192000"/>
              <a:gd name="connsiteY211" fmla="*/ 14845 h 4999978"/>
              <a:gd name="connsiteX212" fmla="*/ 3148105 w 12192000"/>
              <a:gd name="connsiteY212" fmla="*/ 30648 h 4999978"/>
              <a:gd name="connsiteX213" fmla="*/ 3251671 w 12192000"/>
              <a:gd name="connsiteY213" fmla="*/ 31575 h 4999978"/>
              <a:gd name="connsiteX214" fmla="*/ 3351400 w 12192000"/>
              <a:gd name="connsiteY214" fmla="*/ 32687 h 4999978"/>
              <a:gd name="connsiteX215" fmla="*/ 3387481 w 12192000"/>
              <a:gd name="connsiteY215" fmla="*/ 31443 h 4999978"/>
              <a:gd name="connsiteX216" fmla="*/ 3451923 w 12192000"/>
              <a:gd name="connsiteY216" fmla="*/ 36482 h 4999978"/>
              <a:gd name="connsiteX217" fmla="*/ 3481520 w 12192000"/>
              <a:gd name="connsiteY217" fmla="*/ 43287 h 4999978"/>
              <a:gd name="connsiteX218" fmla="*/ 3482804 w 12192000"/>
              <a:gd name="connsiteY218" fmla="*/ 42812 h 4999978"/>
              <a:gd name="connsiteX219" fmla="*/ 3485495 w 12192000"/>
              <a:gd name="connsiteY219" fmla="*/ 45921 h 4999978"/>
              <a:gd name="connsiteX220" fmla="*/ 3490972 w 12192000"/>
              <a:gd name="connsiteY220" fmla="*/ 47286 h 4999978"/>
              <a:gd name="connsiteX221" fmla="*/ 3505835 w 12192000"/>
              <a:gd name="connsiteY221" fmla="*/ 46077 h 4999978"/>
              <a:gd name="connsiteX222" fmla="*/ 3511410 w 12192000"/>
              <a:gd name="connsiteY222" fmla="*/ 44808 h 4999978"/>
              <a:gd name="connsiteX223" fmla="*/ 3519598 w 12192000"/>
              <a:gd name="connsiteY223" fmla="*/ 44683 h 4999978"/>
              <a:gd name="connsiteX224" fmla="*/ 3519807 w 12192000"/>
              <a:gd name="connsiteY224" fmla="*/ 44938 h 4999978"/>
              <a:gd name="connsiteX225" fmla="*/ 3527466 w 12192000"/>
              <a:gd name="connsiteY225" fmla="*/ 44316 h 4999978"/>
              <a:gd name="connsiteX226" fmla="*/ 3564889 w 12192000"/>
              <a:gd name="connsiteY226" fmla="*/ 57394 h 4999978"/>
              <a:gd name="connsiteX227" fmla="*/ 3614922 w 12192000"/>
              <a:gd name="connsiteY227" fmla="*/ 61804 h 4999978"/>
              <a:gd name="connsiteX228" fmla="*/ 3635506 w 12192000"/>
              <a:gd name="connsiteY228" fmla="*/ 65718 h 4999978"/>
              <a:gd name="connsiteX229" fmla="*/ 3646525 w 12192000"/>
              <a:gd name="connsiteY229" fmla="*/ 69193 h 4999978"/>
              <a:gd name="connsiteX230" fmla="*/ 3647224 w 12192000"/>
              <a:gd name="connsiteY230" fmla="*/ 70303 h 4999978"/>
              <a:gd name="connsiteX231" fmla="*/ 3683100 w 12192000"/>
              <a:gd name="connsiteY231" fmla="*/ 64109 h 4999978"/>
              <a:gd name="connsiteX232" fmla="*/ 3687901 w 12192000"/>
              <a:gd name="connsiteY232" fmla="*/ 65372 h 4999978"/>
              <a:gd name="connsiteX233" fmla="*/ 3711234 w 12192000"/>
              <a:gd name="connsiteY233" fmla="*/ 58665 h 4999978"/>
              <a:gd name="connsiteX234" fmla="*/ 3723318 w 12192000"/>
              <a:gd name="connsiteY234" fmla="*/ 56625 h 4999978"/>
              <a:gd name="connsiteX235" fmla="*/ 3726677 w 12192000"/>
              <a:gd name="connsiteY235" fmla="*/ 53112 h 4999978"/>
              <a:gd name="connsiteX236" fmla="*/ 3744535 w 12192000"/>
              <a:gd name="connsiteY236" fmla="*/ 51590 h 4999978"/>
              <a:gd name="connsiteX237" fmla="*/ 3746608 w 12192000"/>
              <a:gd name="connsiteY237" fmla="*/ 52522 h 4999978"/>
              <a:gd name="connsiteX238" fmla="*/ 3761262 w 12192000"/>
              <a:gd name="connsiteY238" fmla="*/ 47147 h 4999978"/>
              <a:gd name="connsiteX239" fmla="*/ 3803931 w 12192000"/>
              <a:gd name="connsiteY239" fmla="*/ 49309 h 4999978"/>
              <a:gd name="connsiteX240" fmla="*/ 3925626 w 12192000"/>
              <a:gd name="connsiteY240" fmla="*/ 40301 h 4999978"/>
              <a:gd name="connsiteX241" fmla="*/ 4033324 w 12192000"/>
              <a:gd name="connsiteY241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26954 w 12192000"/>
              <a:gd name="connsiteY76" fmla="*/ 416162 h 4999978"/>
              <a:gd name="connsiteX77" fmla="*/ 6990389 w 12192000"/>
              <a:gd name="connsiteY77" fmla="*/ 425060 h 4999978"/>
              <a:gd name="connsiteX78" fmla="*/ 7041715 w 12192000"/>
              <a:gd name="connsiteY78" fmla="*/ 465902 h 4999978"/>
              <a:gd name="connsiteX79" fmla="*/ 7048103 w 12192000"/>
              <a:gd name="connsiteY79" fmla="*/ 464392 h 4999978"/>
              <a:gd name="connsiteX80" fmla="*/ 7057490 w 12192000"/>
              <a:gd name="connsiteY80" fmla="*/ 463917 h 4999978"/>
              <a:gd name="connsiteX81" fmla="*/ 7057730 w 12192000"/>
              <a:gd name="connsiteY81" fmla="*/ 464165 h 4999978"/>
              <a:gd name="connsiteX82" fmla="*/ 7066511 w 12192000"/>
              <a:gd name="connsiteY82" fmla="*/ 463214 h 4999978"/>
              <a:gd name="connsiteX83" fmla="*/ 7109401 w 12192000"/>
              <a:gd name="connsiteY83" fmla="*/ 455268 h 4999978"/>
              <a:gd name="connsiteX84" fmla="*/ 7166830 w 12192000"/>
              <a:gd name="connsiteY84" fmla="*/ 477037 h 4999978"/>
              <a:gd name="connsiteX85" fmla="*/ 7190442 w 12192000"/>
              <a:gd name="connsiteY85" fmla="*/ 480090 h 4999978"/>
              <a:gd name="connsiteX86" fmla="*/ 7203083 w 12192000"/>
              <a:gd name="connsiteY86" fmla="*/ 483106 h 4999978"/>
              <a:gd name="connsiteX87" fmla="*/ 7203894 w 12192000"/>
              <a:gd name="connsiteY87" fmla="*/ 484190 h 4999978"/>
              <a:gd name="connsiteX88" fmla="*/ 7245004 w 12192000"/>
              <a:gd name="connsiteY88" fmla="*/ 476444 h 4999978"/>
              <a:gd name="connsiteX89" fmla="*/ 7250514 w 12192000"/>
              <a:gd name="connsiteY89" fmla="*/ 477506 h 4999978"/>
              <a:gd name="connsiteX90" fmla="*/ 7277246 w 12192000"/>
              <a:gd name="connsiteY90" fmla="*/ 469782 h 4999978"/>
              <a:gd name="connsiteX91" fmla="*/ 7291092 w 12192000"/>
              <a:gd name="connsiteY91" fmla="*/ 467217 h 4999978"/>
              <a:gd name="connsiteX92" fmla="*/ 7294933 w 12192000"/>
              <a:gd name="connsiteY92" fmla="*/ 463549 h 4999978"/>
              <a:gd name="connsiteX93" fmla="*/ 7315408 w 12192000"/>
              <a:gd name="connsiteY93" fmla="*/ 461260 h 4999978"/>
              <a:gd name="connsiteX94" fmla="*/ 7317786 w 12192000"/>
              <a:gd name="connsiteY94" fmla="*/ 462106 h 4999978"/>
              <a:gd name="connsiteX95" fmla="*/ 7334572 w 12192000"/>
              <a:gd name="connsiteY95" fmla="*/ 456088 h 4999978"/>
              <a:gd name="connsiteX96" fmla="*/ 7375190 w 12192000"/>
              <a:gd name="connsiteY96" fmla="*/ 449931 h 4999978"/>
              <a:gd name="connsiteX97" fmla="*/ 7522997 w 12192000"/>
              <a:gd name="connsiteY97" fmla="*/ 442209 h 4999978"/>
              <a:gd name="connsiteX98" fmla="*/ 7686985 w 12192000"/>
              <a:gd name="connsiteY98" fmla="*/ 419805 h 4999978"/>
              <a:gd name="connsiteX99" fmla="*/ 7854068 w 12192000"/>
              <a:gd name="connsiteY99" fmla="*/ 409774 h 4999978"/>
              <a:gd name="connsiteX100" fmla="*/ 8034165 w 12192000"/>
              <a:gd name="connsiteY100" fmla="*/ 391699 h 4999978"/>
              <a:gd name="connsiteX101" fmla="*/ 8094381 w 12192000"/>
              <a:gd name="connsiteY101" fmla="*/ 395718 h 4999978"/>
              <a:gd name="connsiteX102" fmla="*/ 8146898 w 12192000"/>
              <a:gd name="connsiteY102" fmla="*/ 378558 h 4999978"/>
              <a:gd name="connsiteX103" fmla="*/ 8168993 w 12192000"/>
              <a:gd name="connsiteY103" fmla="*/ 384830 h 4999978"/>
              <a:gd name="connsiteX104" fmla="*/ 8172809 w 12192000"/>
              <a:gd name="connsiteY104" fmla="*/ 386137 h 4999978"/>
              <a:gd name="connsiteX105" fmla="*/ 8187962 w 12192000"/>
              <a:gd name="connsiteY105" fmla="*/ 386433 h 4999978"/>
              <a:gd name="connsiteX106" fmla="*/ 8192382 w 12192000"/>
              <a:gd name="connsiteY106" fmla="*/ 392692 h 4999978"/>
              <a:gd name="connsiteX107" fmla="*/ 8375192 w 12192000"/>
              <a:gd name="connsiteY107" fmla="*/ 383879 h 4999978"/>
              <a:gd name="connsiteX108" fmla="*/ 8454377 w 12192000"/>
              <a:gd name="connsiteY108" fmla="*/ 380331 h 4999978"/>
              <a:gd name="connsiteX109" fmla="*/ 8484740 w 12192000"/>
              <a:gd name="connsiteY109" fmla="*/ 385159 h 4999978"/>
              <a:gd name="connsiteX110" fmla="*/ 8601673 w 12192000"/>
              <a:gd name="connsiteY110" fmla="*/ 397101 h 4999978"/>
              <a:gd name="connsiteX111" fmla="*/ 8701676 w 12192000"/>
              <a:gd name="connsiteY111" fmla="*/ 401351 h 4999978"/>
              <a:gd name="connsiteX112" fmla="*/ 8773288 w 12192000"/>
              <a:gd name="connsiteY112" fmla="*/ 378077 h 4999978"/>
              <a:gd name="connsiteX113" fmla="*/ 8779909 w 12192000"/>
              <a:gd name="connsiteY113" fmla="*/ 382446 h 4999978"/>
              <a:gd name="connsiteX114" fmla="*/ 8829932 w 12192000"/>
              <a:gd name="connsiteY114" fmla="*/ 379243 h 4999978"/>
              <a:gd name="connsiteX115" fmla="*/ 9003386 w 12192000"/>
              <a:gd name="connsiteY115" fmla="*/ 336242 h 4999978"/>
              <a:gd name="connsiteX116" fmla="*/ 9101185 w 12192000"/>
              <a:gd name="connsiteY116" fmla="*/ 330862 h 4999978"/>
              <a:gd name="connsiteX117" fmla="*/ 9136185 w 12192000"/>
              <a:gd name="connsiteY117" fmla="*/ 334078 h 4999978"/>
              <a:gd name="connsiteX118" fmla="*/ 9194801 w 12192000"/>
              <a:gd name="connsiteY118" fmla="*/ 339149 h 4999978"/>
              <a:gd name="connsiteX119" fmla="*/ 9239316 w 12192000"/>
              <a:gd name="connsiteY119" fmla="*/ 355558 h 4999978"/>
              <a:gd name="connsiteX120" fmla="*/ 9288052 w 12192000"/>
              <a:gd name="connsiteY120" fmla="*/ 354796 h 4999978"/>
              <a:gd name="connsiteX121" fmla="*/ 9298465 w 12192000"/>
              <a:gd name="connsiteY121" fmla="*/ 338296 h 4999978"/>
              <a:gd name="connsiteX122" fmla="*/ 9350892 w 12192000"/>
              <a:gd name="connsiteY122" fmla="*/ 342778 h 4999978"/>
              <a:gd name="connsiteX123" fmla="*/ 9430522 w 12192000"/>
              <a:gd name="connsiteY123" fmla="*/ 351368 h 4999978"/>
              <a:gd name="connsiteX124" fmla="*/ 9476215 w 12192000"/>
              <a:gd name="connsiteY124" fmla="*/ 352107 h 4999978"/>
              <a:gd name="connsiteX125" fmla="*/ 9601276 w 12192000"/>
              <a:gd name="connsiteY125" fmla="*/ 358704 h 4999978"/>
              <a:gd name="connsiteX126" fmla="*/ 9771664 w 12192000"/>
              <a:gd name="connsiteY126" fmla="*/ 375074 h 4999978"/>
              <a:gd name="connsiteX127" fmla="*/ 9905153 w 12192000"/>
              <a:gd name="connsiteY127" fmla="*/ 400650 h 4999978"/>
              <a:gd name="connsiteX128" fmla="*/ 9922553 w 12192000"/>
              <a:gd name="connsiteY128" fmla="*/ 404569 h 4999978"/>
              <a:gd name="connsiteX129" fmla="*/ 10044658 w 12192000"/>
              <a:gd name="connsiteY129" fmla="*/ 418077 h 4999978"/>
              <a:gd name="connsiteX130" fmla="*/ 10184585 w 12192000"/>
              <a:gd name="connsiteY130" fmla="*/ 407138 h 4999978"/>
              <a:gd name="connsiteX131" fmla="*/ 10366435 w 12192000"/>
              <a:gd name="connsiteY131" fmla="*/ 462428 h 4999978"/>
              <a:gd name="connsiteX132" fmla="*/ 10688220 w 12192000"/>
              <a:gd name="connsiteY132" fmla="*/ 542258 h 4999978"/>
              <a:gd name="connsiteX133" fmla="*/ 11026690 w 12192000"/>
              <a:gd name="connsiteY133" fmla="*/ 550681 h 4999978"/>
              <a:gd name="connsiteX134" fmla="*/ 11113779 w 12192000"/>
              <a:gd name="connsiteY134" fmla="*/ 533868 h 4999978"/>
              <a:gd name="connsiteX135" fmla="*/ 11369556 w 12192000"/>
              <a:gd name="connsiteY135" fmla="*/ 491719 h 4999978"/>
              <a:gd name="connsiteX136" fmla="*/ 11623342 w 12192000"/>
              <a:gd name="connsiteY136" fmla="*/ 388428 h 4999978"/>
              <a:gd name="connsiteX137" fmla="*/ 11786511 w 12192000"/>
              <a:gd name="connsiteY137" fmla="*/ 358390 h 4999978"/>
              <a:gd name="connsiteX138" fmla="*/ 11862577 w 12192000"/>
              <a:gd name="connsiteY138" fmla="*/ 330549 h 4999978"/>
              <a:gd name="connsiteX139" fmla="*/ 11916612 w 12192000"/>
              <a:gd name="connsiteY139" fmla="*/ 323810 h 4999978"/>
              <a:gd name="connsiteX140" fmla="*/ 11948830 w 12192000"/>
              <a:gd name="connsiteY140" fmla="*/ 318062 h 4999978"/>
              <a:gd name="connsiteX141" fmla="*/ 12001583 w 12192000"/>
              <a:gd name="connsiteY141" fmla="*/ 279643 h 4999978"/>
              <a:gd name="connsiteX142" fmla="*/ 12174977 w 12192000"/>
              <a:gd name="connsiteY142" fmla="*/ 264652 h 4999978"/>
              <a:gd name="connsiteX143" fmla="*/ 12192000 w 12192000"/>
              <a:gd name="connsiteY143" fmla="*/ 256549 h 4999978"/>
              <a:gd name="connsiteX144" fmla="*/ 12192000 w 12192000"/>
              <a:gd name="connsiteY144" fmla="*/ 4999978 h 4999978"/>
              <a:gd name="connsiteX145" fmla="*/ 0 w 12192000"/>
              <a:gd name="connsiteY145" fmla="*/ 4999978 h 4999978"/>
              <a:gd name="connsiteX146" fmla="*/ 0 w 12192000"/>
              <a:gd name="connsiteY146" fmla="*/ 617449 h 4999978"/>
              <a:gd name="connsiteX147" fmla="*/ 11075 w 12192000"/>
              <a:gd name="connsiteY147" fmla="*/ 615178 h 4999978"/>
              <a:gd name="connsiteX148" fmla="*/ 44061 w 12192000"/>
              <a:gd name="connsiteY148" fmla="*/ 608596 h 4999978"/>
              <a:gd name="connsiteX149" fmla="*/ 136694 w 12192000"/>
              <a:gd name="connsiteY149" fmla="*/ 556415 h 4999978"/>
              <a:gd name="connsiteX150" fmla="*/ 170342 w 12192000"/>
              <a:gd name="connsiteY150" fmla="*/ 551077 h 4999978"/>
              <a:gd name="connsiteX151" fmla="*/ 168955 w 12192000"/>
              <a:gd name="connsiteY151" fmla="*/ 542164 h 4999978"/>
              <a:gd name="connsiteX152" fmla="*/ 181474 w 12192000"/>
              <a:gd name="connsiteY152" fmla="*/ 541281 h 4999978"/>
              <a:gd name="connsiteX153" fmla="*/ 209440 w 12192000"/>
              <a:gd name="connsiteY153" fmla="*/ 540561 h 4999978"/>
              <a:gd name="connsiteX154" fmla="*/ 293152 w 12192000"/>
              <a:gd name="connsiteY154" fmla="*/ 536576 h 4999978"/>
              <a:gd name="connsiteX155" fmla="*/ 315693 w 12192000"/>
              <a:gd name="connsiteY155" fmla="*/ 519030 h 4999978"/>
              <a:gd name="connsiteX156" fmla="*/ 337305 w 12192000"/>
              <a:gd name="connsiteY156" fmla="*/ 518372 h 4999978"/>
              <a:gd name="connsiteX157" fmla="*/ 462252 w 12192000"/>
              <a:gd name="connsiteY157" fmla="*/ 493151 h 4999978"/>
              <a:gd name="connsiteX158" fmla="*/ 479457 w 12192000"/>
              <a:gd name="connsiteY158" fmla="*/ 491123 h 4999978"/>
              <a:gd name="connsiteX159" fmla="*/ 488653 w 12192000"/>
              <a:gd name="connsiteY159" fmla="*/ 483257 h 4999978"/>
              <a:gd name="connsiteX160" fmla="*/ 522053 w 12192000"/>
              <a:gd name="connsiteY160" fmla="*/ 481125 h 4999978"/>
              <a:gd name="connsiteX161" fmla="*/ 523520 w 12192000"/>
              <a:gd name="connsiteY161" fmla="*/ 476713 h 4999978"/>
              <a:gd name="connsiteX162" fmla="*/ 632714 w 12192000"/>
              <a:gd name="connsiteY162" fmla="*/ 437101 h 4999978"/>
              <a:gd name="connsiteX163" fmla="*/ 651426 w 12192000"/>
              <a:gd name="connsiteY163" fmla="*/ 430544 h 4999978"/>
              <a:gd name="connsiteX164" fmla="*/ 667724 w 12192000"/>
              <a:gd name="connsiteY164" fmla="*/ 432138 h 4999978"/>
              <a:gd name="connsiteX165" fmla="*/ 757679 w 12192000"/>
              <a:gd name="connsiteY165" fmla="*/ 425145 h 4999978"/>
              <a:gd name="connsiteX166" fmla="*/ 779159 w 12192000"/>
              <a:gd name="connsiteY166" fmla="*/ 428059 h 4999978"/>
              <a:gd name="connsiteX167" fmla="*/ 788293 w 12192000"/>
              <a:gd name="connsiteY167" fmla="*/ 434863 h 4999978"/>
              <a:gd name="connsiteX168" fmla="*/ 822923 w 12192000"/>
              <a:gd name="connsiteY168" fmla="*/ 421074 h 4999978"/>
              <a:gd name="connsiteX169" fmla="*/ 876559 w 12192000"/>
              <a:gd name="connsiteY169" fmla="*/ 411088 h 4999978"/>
              <a:gd name="connsiteX170" fmla="*/ 902011 w 12192000"/>
              <a:gd name="connsiteY170" fmla="*/ 404118 h 4999978"/>
              <a:gd name="connsiteX171" fmla="*/ 922715 w 12192000"/>
              <a:gd name="connsiteY171" fmla="*/ 407699 h 4999978"/>
              <a:gd name="connsiteX172" fmla="*/ 1040139 w 12192000"/>
              <a:gd name="connsiteY172" fmla="*/ 406590 h 4999978"/>
              <a:gd name="connsiteX173" fmla="*/ 1067251 w 12192000"/>
              <a:gd name="connsiteY173" fmla="*/ 412384 h 4999978"/>
              <a:gd name="connsiteX174" fmla="*/ 1080272 w 12192000"/>
              <a:gd name="connsiteY174" fmla="*/ 424669 h 4999978"/>
              <a:gd name="connsiteX175" fmla="*/ 1090219 w 12192000"/>
              <a:gd name="connsiteY175" fmla="*/ 420026 h 4999978"/>
              <a:gd name="connsiteX176" fmla="*/ 1161226 w 12192000"/>
              <a:gd name="connsiteY176" fmla="*/ 418304 h 4999978"/>
              <a:gd name="connsiteX177" fmla="*/ 1207525 w 12192000"/>
              <a:gd name="connsiteY177" fmla="*/ 416039 h 4999978"/>
              <a:gd name="connsiteX178" fmla="*/ 1295331 w 12192000"/>
              <a:gd name="connsiteY178" fmla="*/ 402182 h 4999978"/>
              <a:gd name="connsiteX179" fmla="*/ 1347118 w 12192000"/>
              <a:gd name="connsiteY179" fmla="*/ 399704 h 4999978"/>
              <a:gd name="connsiteX180" fmla="*/ 1378108 w 12192000"/>
              <a:gd name="connsiteY180" fmla="*/ 398410 h 4999978"/>
              <a:gd name="connsiteX181" fmla="*/ 1459192 w 12192000"/>
              <a:gd name="connsiteY181" fmla="*/ 380919 h 4999978"/>
              <a:gd name="connsiteX182" fmla="*/ 1590120 w 12192000"/>
              <a:gd name="connsiteY182" fmla="*/ 317608 h 4999978"/>
              <a:gd name="connsiteX183" fmla="*/ 1631417 w 12192000"/>
              <a:gd name="connsiteY183" fmla="*/ 308227 h 4999978"/>
              <a:gd name="connsiteX184" fmla="*/ 1638727 w 12192000"/>
              <a:gd name="connsiteY184" fmla="*/ 311610 h 4999978"/>
              <a:gd name="connsiteX185" fmla="*/ 1844438 w 12192000"/>
              <a:gd name="connsiteY185" fmla="*/ 271304 h 4999978"/>
              <a:gd name="connsiteX186" fmla="*/ 1881324 w 12192000"/>
              <a:gd name="connsiteY186" fmla="*/ 268497 h 4999978"/>
              <a:gd name="connsiteX187" fmla="*/ 1908999 w 12192000"/>
              <a:gd name="connsiteY187" fmla="*/ 269338 h 4999978"/>
              <a:gd name="connsiteX188" fmla="*/ 1974956 w 12192000"/>
              <a:gd name="connsiteY188" fmla="*/ 255958 h 4999978"/>
              <a:gd name="connsiteX189" fmla="*/ 2082409 w 12192000"/>
              <a:gd name="connsiteY189" fmla="*/ 227290 h 4999978"/>
              <a:gd name="connsiteX190" fmla="*/ 2105639 w 12192000"/>
              <a:gd name="connsiteY190" fmla="*/ 222648 h 4999978"/>
              <a:gd name="connsiteX191" fmla="*/ 2126992 w 12192000"/>
              <a:gd name="connsiteY191" fmla="*/ 224468 h 4999978"/>
              <a:gd name="connsiteX192" fmla="*/ 2133154 w 12192000"/>
              <a:gd name="connsiteY192" fmla="*/ 229952 h 4999978"/>
              <a:gd name="connsiteX193" fmla="*/ 2146154 w 12192000"/>
              <a:gd name="connsiteY193" fmla="*/ 228332 h 4999978"/>
              <a:gd name="connsiteX194" fmla="*/ 2149901 w 12192000"/>
              <a:gd name="connsiteY194" fmla="*/ 229116 h 4999978"/>
              <a:gd name="connsiteX195" fmla="*/ 2171100 w 12192000"/>
              <a:gd name="connsiteY195" fmla="*/ 232389 h 4999978"/>
              <a:gd name="connsiteX196" fmla="*/ 2209148 w 12192000"/>
              <a:gd name="connsiteY196" fmla="*/ 209225 h 4999978"/>
              <a:gd name="connsiteX197" fmla="*/ 2261889 w 12192000"/>
              <a:gd name="connsiteY197" fmla="*/ 205532 h 4999978"/>
              <a:gd name="connsiteX198" fmla="*/ 2452315 w 12192000"/>
              <a:gd name="connsiteY198" fmla="*/ 152899 h 4999978"/>
              <a:gd name="connsiteX199" fmla="*/ 2495330 w 12192000"/>
              <a:gd name="connsiteY199" fmla="*/ 142101 h 4999978"/>
              <a:gd name="connsiteX200" fmla="*/ 2665623 w 12192000"/>
              <a:gd name="connsiteY200" fmla="*/ 96394 h 4999978"/>
              <a:gd name="connsiteX201" fmla="*/ 2763332 w 12192000"/>
              <a:gd name="connsiteY201" fmla="*/ 74831 h 4999978"/>
              <a:gd name="connsiteX202" fmla="*/ 2843870 w 12192000"/>
              <a:gd name="connsiteY202" fmla="*/ 47507 h 4999978"/>
              <a:gd name="connsiteX203" fmla="*/ 2862745 w 12192000"/>
              <a:gd name="connsiteY203" fmla="*/ 43242 h 4999978"/>
              <a:gd name="connsiteX204" fmla="*/ 2864596 w 12192000"/>
              <a:gd name="connsiteY204" fmla="*/ 39218 h 4999978"/>
              <a:gd name="connsiteX205" fmla="*/ 2875381 w 12192000"/>
              <a:gd name="connsiteY205" fmla="*/ 35003 h 4999978"/>
              <a:gd name="connsiteX206" fmla="*/ 2895139 w 12192000"/>
              <a:gd name="connsiteY206" fmla="*/ 24186 h 4999978"/>
              <a:gd name="connsiteX207" fmla="*/ 2932205 w 12192000"/>
              <a:gd name="connsiteY207" fmla="*/ 11873 h 4999978"/>
              <a:gd name="connsiteX208" fmla="*/ 2933310 w 12192000"/>
              <a:gd name="connsiteY208" fmla="*/ 12816 h 4999978"/>
              <a:gd name="connsiteX209" fmla="*/ 2945218 w 12192000"/>
              <a:gd name="connsiteY209" fmla="*/ 14141 h 4999978"/>
              <a:gd name="connsiteX210" fmla="*/ 3016048 w 12192000"/>
              <a:gd name="connsiteY210" fmla="*/ 12381 h 4999978"/>
              <a:gd name="connsiteX211" fmla="*/ 3057077 w 12192000"/>
              <a:gd name="connsiteY211" fmla="*/ 14845 h 4999978"/>
              <a:gd name="connsiteX212" fmla="*/ 3148105 w 12192000"/>
              <a:gd name="connsiteY212" fmla="*/ 30648 h 4999978"/>
              <a:gd name="connsiteX213" fmla="*/ 3251671 w 12192000"/>
              <a:gd name="connsiteY213" fmla="*/ 31575 h 4999978"/>
              <a:gd name="connsiteX214" fmla="*/ 3351400 w 12192000"/>
              <a:gd name="connsiteY214" fmla="*/ 32687 h 4999978"/>
              <a:gd name="connsiteX215" fmla="*/ 3387481 w 12192000"/>
              <a:gd name="connsiteY215" fmla="*/ 31443 h 4999978"/>
              <a:gd name="connsiteX216" fmla="*/ 3451923 w 12192000"/>
              <a:gd name="connsiteY216" fmla="*/ 36482 h 4999978"/>
              <a:gd name="connsiteX217" fmla="*/ 3481520 w 12192000"/>
              <a:gd name="connsiteY217" fmla="*/ 43287 h 4999978"/>
              <a:gd name="connsiteX218" fmla="*/ 3482804 w 12192000"/>
              <a:gd name="connsiteY218" fmla="*/ 42812 h 4999978"/>
              <a:gd name="connsiteX219" fmla="*/ 3485495 w 12192000"/>
              <a:gd name="connsiteY219" fmla="*/ 45921 h 4999978"/>
              <a:gd name="connsiteX220" fmla="*/ 3490972 w 12192000"/>
              <a:gd name="connsiteY220" fmla="*/ 47286 h 4999978"/>
              <a:gd name="connsiteX221" fmla="*/ 3505835 w 12192000"/>
              <a:gd name="connsiteY221" fmla="*/ 46077 h 4999978"/>
              <a:gd name="connsiteX222" fmla="*/ 3511410 w 12192000"/>
              <a:gd name="connsiteY222" fmla="*/ 44808 h 4999978"/>
              <a:gd name="connsiteX223" fmla="*/ 3519598 w 12192000"/>
              <a:gd name="connsiteY223" fmla="*/ 44683 h 4999978"/>
              <a:gd name="connsiteX224" fmla="*/ 3519807 w 12192000"/>
              <a:gd name="connsiteY224" fmla="*/ 44938 h 4999978"/>
              <a:gd name="connsiteX225" fmla="*/ 3527466 w 12192000"/>
              <a:gd name="connsiteY225" fmla="*/ 44316 h 4999978"/>
              <a:gd name="connsiteX226" fmla="*/ 3564889 w 12192000"/>
              <a:gd name="connsiteY226" fmla="*/ 57394 h 4999978"/>
              <a:gd name="connsiteX227" fmla="*/ 3614922 w 12192000"/>
              <a:gd name="connsiteY227" fmla="*/ 61804 h 4999978"/>
              <a:gd name="connsiteX228" fmla="*/ 3635506 w 12192000"/>
              <a:gd name="connsiteY228" fmla="*/ 65718 h 4999978"/>
              <a:gd name="connsiteX229" fmla="*/ 3646525 w 12192000"/>
              <a:gd name="connsiteY229" fmla="*/ 69193 h 4999978"/>
              <a:gd name="connsiteX230" fmla="*/ 3647224 w 12192000"/>
              <a:gd name="connsiteY230" fmla="*/ 70303 h 4999978"/>
              <a:gd name="connsiteX231" fmla="*/ 3683100 w 12192000"/>
              <a:gd name="connsiteY231" fmla="*/ 64109 h 4999978"/>
              <a:gd name="connsiteX232" fmla="*/ 3687901 w 12192000"/>
              <a:gd name="connsiteY232" fmla="*/ 65372 h 4999978"/>
              <a:gd name="connsiteX233" fmla="*/ 3711234 w 12192000"/>
              <a:gd name="connsiteY233" fmla="*/ 58665 h 4999978"/>
              <a:gd name="connsiteX234" fmla="*/ 3723318 w 12192000"/>
              <a:gd name="connsiteY234" fmla="*/ 56625 h 4999978"/>
              <a:gd name="connsiteX235" fmla="*/ 3726677 w 12192000"/>
              <a:gd name="connsiteY235" fmla="*/ 53112 h 4999978"/>
              <a:gd name="connsiteX236" fmla="*/ 3744535 w 12192000"/>
              <a:gd name="connsiteY236" fmla="*/ 51590 h 4999978"/>
              <a:gd name="connsiteX237" fmla="*/ 3746608 w 12192000"/>
              <a:gd name="connsiteY237" fmla="*/ 52522 h 4999978"/>
              <a:gd name="connsiteX238" fmla="*/ 3761262 w 12192000"/>
              <a:gd name="connsiteY238" fmla="*/ 47147 h 4999978"/>
              <a:gd name="connsiteX239" fmla="*/ 3803931 w 12192000"/>
              <a:gd name="connsiteY239" fmla="*/ 49309 h 4999978"/>
              <a:gd name="connsiteX240" fmla="*/ 3925626 w 12192000"/>
              <a:gd name="connsiteY240" fmla="*/ 40301 h 4999978"/>
              <a:gd name="connsiteX241" fmla="*/ 4033324 w 12192000"/>
              <a:gd name="connsiteY241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26954 w 12192000"/>
              <a:gd name="connsiteY76" fmla="*/ 416162 h 4999978"/>
              <a:gd name="connsiteX77" fmla="*/ 6990389 w 12192000"/>
              <a:gd name="connsiteY77" fmla="*/ 425060 h 4999978"/>
              <a:gd name="connsiteX78" fmla="*/ 7041715 w 12192000"/>
              <a:gd name="connsiteY78" fmla="*/ 465902 h 4999978"/>
              <a:gd name="connsiteX79" fmla="*/ 7048103 w 12192000"/>
              <a:gd name="connsiteY79" fmla="*/ 464392 h 4999978"/>
              <a:gd name="connsiteX80" fmla="*/ 7057490 w 12192000"/>
              <a:gd name="connsiteY80" fmla="*/ 463917 h 4999978"/>
              <a:gd name="connsiteX81" fmla="*/ 7057730 w 12192000"/>
              <a:gd name="connsiteY81" fmla="*/ 464165 h 4999978"/>
              <a:gd name="connsiteX82" fmla="*/ 7066511 w 12192000"/>
              <a:gd name="connsiteY82" fmla="*/ 463214 h 4999978"/>
              <a:gd name="connsiteX83" fmla="*/ 7109401 w 12192000"/>
              <a:gd name="connsiteY83" fmla="*/ 455268 h 4999978"/>
              <a:gd name="connsiteX84" fmla="*/ 7166830 w 12192000"/>
              <a:gd name="connsiteY84" fmla="*/ 477037 h 4999978"/>
              <a:gd name="connsiteX85" fmla="*/ 7190442 w 12192000"/>
              <a:gd name="connsiteY85" fmla="*/ 480090 h 4999978"/>
              <a:gd name="connsiteX86" fmla="*/ 7203083 w 12192000"/>
              <a:gd name="connsiteY86" fmla="*/ 483106 h 4999978"/>
              <a:gd name="connsiteX87" fmla="*/ 7203894 w 12192000"/>
              <a:gd name="connsiteY87" fmla="*/ 484190 h 4999978"/>
              <a:gd name="connsiteX88" fmla="*/ 7245004 w 12192000"/>
              <a:gd name="connsiteY88" fmla="*/ 476444 h 4999978"/>
              <a:gd name="connsiteX89" fmla="*/ 7250514 w 12192000"/>
              <a:gd name="connsiteY89" fmla="*/ 477506 h 4999978"/>
              <a:gd name="connsiteX90" fmla="*/ 7277246 w 12192000"/>
              <a:gd name="connsiteY90" fmla="*/ 469782 h 4999978"/>
              <a:gd name="connsiteX91" fmla="*/ 7291092 w 12192000"/>
              <a:gd name="connsiteY91" fmla="*/ 467217 h 4999978"/>
              <a:gd name="connsiteX92" fmla="*/ 7294933 w 12192000"/>
              <a:gd name="connsiteY92" fmla="*/ 463549 h 4999978"/>
              <a:gd name="connsiteX93" fmla="*/ 7315408 w 12192000"/>
              <a:gd name="connsiteY93" fmla="*/ 461260 h 4999978"/>
              <a:gd name="connsiteX94" fmla="*/ 7317786 w 12192000"/>
              <a:gd name="connsiteY94" fmla="*/ 462106 h 4999978"/>
              <a:gd name="connsiteX95" fmla="*/ 7334572 w 12192000"/>
              <a:gd name="connsiteY95" fmla="*/ 456088 h 4999978"/>
              <a:gd name="connsiteX96" fmla="*/ 7375190 w 12192000"/>
              <a:gd name="connsiteY96" fmla="*/ 449931 h 4999978"/>
              <a:gd name="connsiteX97" fmla="*/ 7522997 w 12192000"/>
              <a:gd name="connsiteY97" fmla="*/ 442209 h 4999978"/>
              <a:gd name="connsiteX98" fmla="*/ 7686985 w 12192000"/>
              <a:gd name="connsiteY98" fmla="*/ 419805 h 4999978"/>
              <a:gd name="connsiteX99" fmla="*/ 7854068 w 12192000"/>
              <a:gd name="connsiteY99" fmla="*/ 409774 h 4999978"/>
              <a:gd name="connsiteX100" fmla="*/ 8034165 w 12192000"/>
              <a:gd name="connsiteY100" fmla="*/ 391699 h 4999978"/>
              <a:gd name="connsiteX101" fmla="*/ 8094381 w 12192000"/>
              <a:gd name="connsiteY101" fmla="*/ 395718 h 4999978"/>
              <a:gd name="connsiteX102" fmla="*/ 8146898 w 12192000"/>
              <a:gd name="connsiteY102" fmla="*/ 378558 h 4999978"/>
              <a:gd name="connsiteX103" fmla="*/ 8168993 w 12192000"/>
              <a:gd name="connsiteY103" fmla="*/ 384830 h 4999978"/>
              <a:gd name="connsiteX104" fmla="*/ 8172809 w 12192000"/>
              <a:gd name="connsiteY104" fmla="*/ 386137 h 4999978"/>
              <a:gd name="connsiteX105" fmla="*/ 8187962 w 12192000"/>
              <a:gd name="connsiteY105" fmla="*/ 386433 h 4999978"/>
              <a:gd name="connsiteX106" fmla="*/ 8192382 w 12192000"/>
              <a:gd name="connsiteY106" fmla="*/ 392692 h 4999978"/>
              <a:gd name="connsiteX107" fmla="*/ 8375192 w 12192000"/>
              <a:gd name="connsiteY107" fmla="*/ 383879 h 4999978"/>
              <a:gd name="connsiteX108" fmla="*/ 8454377 w 12192000"/>
              <a:gd name="connsiteY108" fmla="*/ 380331 h 4999978"/>
              <a:gd name="connsiteX109" fmla="*/ 8484740 w 12192000"/>
              <a:gd name="connsiteY109" fmla="*/ 385159 h 4999978"/>
              <a:gd name="connsiteX110" fmla="*/ 8601673 w 12192000"/>
              <a:gd name="connsiteY110" fmla="*/ 397101 h 4999978"/>
              <a:gd name="connsiteX111" fmla="*/ 8701676 w 12192000"/>
              <a:gd name="connsiteY111" fmla="*/ 401351 h 4999978"/>
              <a:gd name="connsiteX112" fmla="*/ 8773288 w 12192000"/>
              <a:gd name="connsiteY112" fmla="*/ 378077 h 4999978"/>
              <a:gd name="connsiteX113" fmla="*/ 8779909 w 12192000"/>
              <a:gd name="connsiteY113" fmla="*/ 382446 h 4999978"/>
              <a:gd name="connsiteX114" fmla="*/ 8829932 w 12192000"/>
              <a:gd name="connsiteY114" fmla="*/ 379243 h 4999978"/>
              <a:gd name="connsiteX115" fmla="*/ 9003386 w 12192000"/>
              <a:gd name="connsiteY115" fmla="*/ 336242 h 4999978"/>
              <a:gd name="connsiteX116" fmla="*/ 9101185 w 12192000"/>
              <a:gd name="connsiteY116" fmla="*/ 330862 h 4999978"/>
              <a:gd name="connsiteX117" fmla="*/ 9136185 w 12192000"/>
              <a:gd name="connsiteY117" fmla="*/ 334078 h 4999978"/>
              <a:gd name="connsiteX118" fmla="*/ 9194801 w 12192000"/>
              <a:gd name="connsiteY118" fmla="*/ 339149 h 4999978"/>
              <a:gd name="connsiteX119" fmla="*/ 9239316 w 12192000"/>
              <a:gd name="connsiteY119" fmla="*/ 355558 h 4999978"/>
              <a:gd name="connsiteX120" fmla="*/ 9288052 w 12192000"/>
              <a:gd name="connsiteY120" fmla="*/ 354796 h 4999978"/>
              <a:gd name="connsiteX121" fmla="*/ 9298465 w 12192000"/>
              <a:gd name="connsiteY121" fmla="*/ 338296 h 4999978"/>
              <a:gd name="connsiteX122" fmla="*/ 9350892 w 12192000"/>
              <a:gd name="connsiteY122" fmla="*/ 342778 h 4999978"/>
              <a:gd name="connsiteX123" fmla="*/ 9430522 w 12192000"/>
              <a:gd name="connsiteY123" fmla="*/ 351368 h 4999978"/>
              <a:gd name="connsiteX124" fmla="*/ 9476215 w 12192000"/>
              <a:gd name="connsiteY124" fmla="*/ 352107 h 4999978"/>
              <a:gd name="connsiteX125" fmla="*/ 9601276 w 12192000"/>
              <a:gd name="connsiteY125" fmla="*/ 358704 h 4999978"/>
              <a:gd name="connsiteX126" fmla="*/ 9771664 w 12192000"/>
              <a:gd name="connsiteY126" fmla="*/ 375074 h 4999978"/>
              <a:gd name="connsiteX127" fmla="*/ 9905153 w 12192000"/>
              <a:gd name="connsiteY127" fmla="*/ 400650 h 4999978"/>
              <a:gd name="connsiteX128" fmla="*/ 9922553 w 12192000"/>
              <a:gd name="connsiteY128" fmla="*/ 404569 h 4999978"/>
              <a:gd name="connsiteX129" fmla="*/ 10044658 w 12192000"/>
              <a:gd name="connsiteY129" fmla="*/ 418077 h 4999978"/>
              <a:gd name="connsiteX130" fmla="*/ 10184585 w 12192000"/>
              <a:gd name="connsiteY130" fmla="*/ 407138 h 4999978"/>
              <a:gd name="connsiteX131" fmla="*/ 10366435 w 12192000"/>
              <a:gd name="connsiteY131" fmla="*/ 462428 h 4999978"/>
              <a:gd name="connsiteX132" fmla="*/ 10688220 w 12192000"/>
              <a:gd name="connsiteY132" fmla="*/ 542258 h 4999978"/>
              <a:gd name="connsiteX133" fmla="*/ 11026690 w 12192000"/>
              <a:gd name="connsiteY133" fmla="*/ 550681 h 4999978"/>
              <a:gd name="connsiteX134" fmla="*/ 11113779 w 12192000"/>
              <a:gd name="connsiteY134" fmla="*/ 533868 h 4999978"/>
              <a:gd name="connsiteX135" fmla="*/ 11369556 w 12192000"/>
              <a:gd name="connsiteY135" fmla="*/ 491719 h 4999978"/>
              <a:gd name="connsiteX136" fmla="*/ 11623342 w 12192000"/>
              <a:gd name="connsiteY136" fmla="*/ 388428 h 4999978"/>
              <a:gd name="connsiteX137" fmla="*/ 11786511 w 12192000"/>
              <a:gd name="connsiteY137" fmla="*/ 358390 h 4999978"/>
              <a:gd name="connsiteX138" fmla="*/ 11862577 w 12192000"/>
              <a:gd name="connsiteY138" fmla="*/ 330549 h 4999978"/>
              <a:gd name="connsiteX139" fmla="*/ 11916612 w 12192000"/>
              <a:gd name="connsiteY139" fmla="*/ 323810 h 4999978"/>
              <a:gd name="connsiteX140" fmla="*/ 11948830 w 12192000"/>
              <a:gd name="connsiteY140" fmla="*/ 318062 h 4999978"/>
              <a:gd name="connsiteX141" fmla="*/ 12001583 w 12192000"/>
              <a:gd name="connsiteY141" fmla="*/ 279643 h 4999978"/>
              <a:gd name="connsiteX142" fmla="*/ 12174977 w 12192000"/>
              <a:gd name="connsiteY142" fmla="*/ 264652 h 4999978"/>
              <a:gd name="connsiteX143" fmla="*/ 12192000 w 12192000"/>
              <a:gd name="connsiteY143" fmla="*/ 256549 h 4999978"/>
              <a:gd name="connsiteX144" fmla="*/ 12192000 w 12192000"/>
              <a:gd name="connsiteY144" fmla="*/ 4999978 h 4999978"/>
              <a:gd name="connsiteX145" fmla="*/ 0 w 12192000"/>
              <a:gd name="connsiteY145" fmla="*/ 4999978 h 4999978"/>
              <a:gd name="connsiteX146" fmla="*/ 0 w 12192000"/>
              <a:gd name="connsiteY146" fmla="*/ 617449 h 4999978"/>
              <a:gd name="connsiteX147" fmla="*/ 11075 w 12192000"/>
              <a:gd name="connsiteY147" fmla="*/ 615178 h 4999978"/>
              <a:gd name="connsiteX148" fmla="*/ 44061 w 12192000"/>
              <a:gd name="connsiteY148" fmla="*/ 608596 h 4999978"/>
              <a:gd name="connsiteX149" fmla="*/ 136694 w 12192000"/>
              <a:gd name="connsiteY149" fmla="*/ 556415 h 4999978"/>
              <a:gd name="connsiteX150" fmla="*/ 170342 w 12192000"/>
              <a:gd name="connsiteY150" fmla="*/ 551077 h 4999978"/>
              <a:gd name="connsiteX151" fmla="*/ 168955 w 12192000"/>
              <a:gd name="connsiteY151" fmla="*/ 542164 h 4999978"/>
              <a:gd name="connsiteX152" fmla="*/ 181474 w 12192000"/>
              <a:gd name="connsiteY152" fmla="*/ 541281 h 4999978"/>
              <a:gd name="connsiteX153" fmla="*/ 209440 w 12192000"/>
              <a:gd name="connsiteY153" fmla="*/ 540561 h 4999978"/>
              <a:gd name="connsiteX154" fmla="*/ 293152 w 12192000"/>
              <a:gd name="connsiteY154" fmla="*/ 536576 h 4999978"/>
              <a:gd name="connsiteX155" fmla="*/ 315693 w 12192000"/>
              <a:gd name="connsiteY155" fmla="*/ 519030 h 4999978"/>
              <a:gd name="connsiteX156" fmla="*/ 337305 w 12192000"/>
              <a:gd name="connsiteY156" fmla="*/ 518372 h 4999978"/>
              <a:gd name="connsiteX157" fmla="*/ 462252 w 12192000"/>
              <a:gd name="connsiteY157" fmla="*/ 493151 h 4999978"/>
              <a:gd name="connsiteX158" fmla="*/ 479457 w 12192000"/>
              <a:gd name="connsiteY158" fmla="*/ 491123 h 4999978"/>
              <a:gd name="connsiteX159" fmla="*/ 488653 w 12192000"/>
              <a:gd name="connsiteY159" fmla="*/ 483257 h 4999978"/>
              <a:gd name="connsiteX160" fmla="*/ 522053 w 12192000"/>
              <a:gd name="connsiteY160" fmla="*/ 481125 h 4999978"/>
              <a:gd name="connsiteX161" fmla="*/ 523520 w 12192000"/>
              <a:gd name="connsiteY161" fmla="*/ 476713 h 4999978"/>
              <a:gd name="connsiteX162" fmla="*/ 632714 w 12192000"/>
              <a:gd name="connsiteY162" fmla="*/ 437101 h 4999978"/>
              <a:gd name="connsiteX163" fmla="*/ 651426 w 12192000"/>
              <a:gd name="connsiteY163" fmla="*/ 430544 h 4999978"/>
              <a:gd name="connsiteX164" fmla="*/ 667724 w 12192000"/>
              <a:gd name="connsiteY164" fmla="*/ 432138 h 4999978"/>
              <a:gd name="connsiteX165" fmla="*/ 757679 w 12192000"/>
              <a:gd name="connsiteY165" fmla="*/ 425145 h 4999978"/>
              <a:gd name="connsiteX166" fmla="*/ 779159 w 12192000"/>
              <a:gd name="connsiteY166" fmla="*/ 428059 h 4999978"/>
              <a:gd name="connsiteX167" fmla="*/ 788293 w 12192000"/>
              <a:gd name="connsiteY167" fmla="*/ 434863 h 4999978"/>
              <a:gd name="connsiteX168" fmla="*/ 822923 w 12192000"/>
              <a:gd name="connsiteY168" fmla="*/ 421074 h 4999978"/>
              <a:gd name="connsiteX169" fmla="*/ 876559 w 12192000"/>
              <a:gd name="connsiteY169" fmla="*/ 411088 h 4999978"/>
              <a:gd name="connsiteX170" fmla="*/ 902011 w 12192000"/>
              <a:gd name="connsiteY170" fmla="*/ 404118 h 4999978"/>
              <a:gd name="connsiteX171" fmla="*/ 922715 w 12192000"/>
              <a:gd name="connsiteY171" fmla="*/ 407699 h 4999978"/>
              <a:gd name="connsiteX172" fmla="*/ 1040139 w 12192000"/>
              <a:gd name="connsiteY172" fmla="*/ 406590 h 4999978"/>
              <a:gd name="connsiteX173" fmla="*/ 1067251 w 12192000"/>
              <a:gd name="connsiteY173" fmla="*/ 412384 h 4999978"/>
              <a:gd name="connsiteX174" fmla="*/ 1080272 w 12192000"/>
              <a:gd name="connsiteY174" fmla="*/ 424669 h 4999978"/>
              <a:gd name="connsiteX175" fmla="*/ 1090219 w 12192000"/>
              <a:gd name="connsiteY175" fmla="*/ 420026 h 4999978"/>
              <a:gd name="connsiteX176" fmla="*/ 1161226 w 12192000"/>
              <a:gd name="connsiteY176" fmla="*/ 418304 h 4999978"/>
              <a:gd name="connsiteX177" fmla="*/ 1207525 w 12192000"/>
              <a:gd name="connsiteY177" fmla="*/ 416039 h 4999978"/>
              <a:gd name="connsiteX178" fmla="*/ 1295331 w 12192000"/>
              <a:gd name="connsiteY178" fmla="*/ 402182 h 4999978"/>
              <a:gd name="connsiteX179" fmla="*/ 1347118 w 12192000"/>
              <a:gd name="connsiteY179" fmla="*/ 399704 h 4999978"/>
              <a:gd name="connsiteX180" fmla="*/ 1378108 w 12192000"/>
              <a:gd name="connsiteY180" fmla="*/ 398410 h 4999978"/>
              <a:gd name="connsiteX181" fmla="*/ 1459192 w 12192000"/>
              <a:gd name="connsiteY181" fmla="*/ 380919 h 4999978"/>
              <a:gd name="connsiteX182" fmla="*/ 1590120 w 12192000"/>
              <a:gd name="connsiteY182" fmla="*/ 317608 h 4999978"/>
              <a:gd name="connsiteX183" fmla="*/ 1631417 w 12192000"/>
              <a:gd name="connsiteY183" fmla="*/ 308227 h 4999978"/>
              <a:gd name="connsiteX184" fmla="*/ 1695877 w 12192000"/>
              <a:gd name="connsiteY184" fmla="*/ 303848 h 4999978"/>
              <a:gd name="connsiteX185" fmla="*/ 1844438 w 12192000"/>
              <a:gd name="connsiteY185" fmla="*/ 271304 h 4999978"/>
              <a:gd name="connsiteX186" fmla="*/ 1881324 w 12192000"/>
              <a:gd name="connsiteY186" fmla="*/ 268497 h 4999978"/>
              <a:gd name="connsiteX187" fmla="*/ 1908999 w 12192000"/>
              <a:gd name="connsiteY187" fmla="*/ 269338 h 4999978"/>
              <a:gd name="connsiteX188" fmla="*/ 1974956 w 12192000"/>
              <a:gd name="connsiteY188" fmla="*/ 255958 h 4999978"/>
              <a:gd name="connsiteX189" fmla="*/ 2082409 w 12192000"/>
              <a:gd name="connsiteY189" fmla="*/ 227290 h 4999978"/>
              <a:gd name="connsiteX190" fmla="*/ 2105639 w 12192000"/>
              <a:gd name="connsiteY190" fmla="*/ 222648 h 4999978"/>
              <a:gd name="connsiteX191" fmla="*/ 2126992 w 12192000"/>
              <a:gd name="connsiteY191" fmla="*/ 224468 h 4999978"/>
              <a:gd name="connsiteX192" fmla="*/ 2133154 w 12192000"/>
              <a:gd name="connsiteY192" fmla="*/ 229952 h 4999978"/>
              <a:gd name="connsiteX193" fmla="*/ 2146154 w 12192000"/>
              <a:gd name="connsiteY193" fmla="*/ 228332 h 4999978"/>
              <a:gd name="connsiteX194" fmla="*/ 2149901 w 12192000"/>
              <a:gd name="connsiteY194" fmla="*/ 229116 h 4999978"/>
              <a:gd name="connsiteX195" fmla="*/ 2171100 w 12192000"/>
              <a:gd name="connsiteY195" fmla="*/ 232389 h 4999978"/>
              <a:gd name="connsiteX196" fmla="*/ 2209148 w 12192000"/>
              <a:gd name="connsiteY196" fmla="*/ 209225 h 4999978"/>
              <a:gd name="connsiteX197" fmla="*/ 2261889 w 12192000"/>
              <a:gd name="connsiteY197" fmla="*/ 205532 h 4999978"/>
              <a:gd name="connsiteX198" fmla="*/ 2452315 w 12192000"/>
              <a:gd name="connsiteY198" fmla="*/ 152899 h 4999978"/>
              <a:gd name="connsiteX199" fmla="*/ 2495330 w 12192000"/>
              <a:gd name="connsiteY199" fmla="*/ 142101 h 4999978"/>
              <a:gd name="connsiteX200" fmla="*/ 2665623 w 12192000"/>
              <a:gd name="connsiteY200" fmla="*/ 96394 h 4999978"/>
              <a:gd name="connsiteX201" fmla="*/ 2763332 w 12192000"/>
              <a:gd name="connsiteY201" fmla="*/ 74831 h 4999978"/>
              <a:gd name="connsiteX202" fmla="*/ 2843870 w 12192000"/>
              <a:gd name="connsiteY202" fmla="*/ 47507 h 4999978"/>
              <a:gd name="connsiteX203" fmla="*/ 2862745 w 12192000"/>
              <a:gd name="connsiteY203" fmla="*/ 43242 h 4999978"/>
              <a:gd name="connsiteX204" fmla="*/ 2864596 w 12192000"/>
              <a:gd name="connsiteY204" fmla="*/ 39218 h 4999978"/>
              <a:gd name="connsiteX205" fmla="*/ 2875381 w 12192000"/>
              <a:gd name="connsiteY205" fmla="*/ 35003 h 4999978"/>
              <a:gd name="connsiteX206" fmla="*/ 2895139 w 12192000"/>
              <a:gd name="connsiteY206" fmla="*/ 24186 h 4999978"/>
              <a:gd name="connsiteX207" fmla="*/ 2932205 w 12192000"/>
              <a:gd name="connsiteY207" fmla="*/ 11873 h 4999978"/>
              <a:gd name="connsiteX208" fmla="*/ 2933310 w 12192000"/>
              <a:gd name="connsiteY208" fmla="*/ 12816 h 4999978"/>
              <a:gd name="connsiteX209" fmla="*/ 2945218 w 12192000"/>
              <a:gd name="connsiteY209" fmla="*/ 14141 h 4999978"/>
              <a:gd name="connsiteX210" fmla="*/ 3016048 w 12192000"/>
              <a:gd name="connsiteY210" fmla="*/ 12381 h 4999978"/>
              <a:gd name="connsiteX211" fmla="*/ 3057077 w 12192000"/>
              <a:gd name="connsiteY211" fmla="*/ 14845 h 4999978"/>
              <a:gd name="connsiteX212" fmla="*/ 3148105 w 12192000"/>
              <a:gd name="connsiteY212" fmla="*/ 30648 h 4999978"/>
              <a:gd name="connsiteX213" fmla="*/ 3251671 w 12192000"/>
              <a:gd name="connsiteY213" fmla="*/ 31575 h 4999978"/>
              <a:gd name="connsiteX214" fmla="*/ 3351400 w 12192000"/>
              <a:gd name="connsiteY214" fmla="*/ 32687 h 4999978"/>
              <a:gd name="connsiteX215" fmla="*/ 3387481 w 12192000"/>
              <a:gd name="connsiteY215" fmla="*/ 31443 h 4999978"/>
              <a:gd name="connsiteX216" fmla="*/ 3451923 w 12192000"/>
              <a:gd name="connsiteY216" fmla="*/ 36482 h 4999978"/>
              <a:gd name="connsiteX217" fmla="*/ 3481520 w 12192000"/>
              <a:gd name="connsiteY217" fmla="*/ 43287 h 4999978"/>
              <a:gd name="connsiteX218" fmla="*/ 3482804 w 12192000"/>
              <a:gd name="connsiteY218" fmla="*/ 42812 h 4999978"/>
              <a:gd name="connsiteX219" fmla="*/ 3485495 w 12192000"/>
              <a:gd name="connsiteY219" fmla="*/ 45921 h 4999978"/>
              <a:gd name="connsiteX220" fmla="*/ 3490972 w 12192000"/>
              <a:gd name="connsiteY220" fmla="*/ 47286 h 4999978"/>
              <a:gd name="connsiteX221" fmla="*/ 3505835 w 12192000"/>
              <a:gd name="connsiteY221" fmla="*/ 46077 h 4999978"/>
              <a:gd name="connsiteX222" fmla="*/ 3511410 w 12192000"/>
              <a:gd name="connsiteY222" fmla="*/ 44808 h 4999978"/>
              <a:gd name="connsiteX223" fmla="*/ 3519598 w 12192000"/>
              <a:gd name="connsiteY223" fmla="*/ 44683 h 4999978"/>
              <a:gd name="connsiteX224" fmla="*/ 3519807 w 12192000"/>
              <a:gd name="connsiteY224" fmla="*/ 44938 h 4999978"/>
              <a:gd name="connsiteX225" fmla="*/ 3527466 w 12192000"/>
              <a:gd name="connsiteY225" fmla="*/ 44316 h 4999978"/>
              <a:gd name="connsiteX226" fmla="*/ 3564889 w 12192000"/>
              <a:gd name="connsiteY226" fmla="*/ 57394 h 4999978"/>
              <a:gd name="connsiteX227" fmla="*/ 3614922 w 12192000"/>
              <a:gd name="connsiteY227" fmla="*/ 61804 h 4999978"/>
              <a:gd name="connsiteX228" fmla="*/ 3635506 w 12192000"/>
              <a:gd name="connsiteY228" fmla="*/ 65718 h 4999978"/>
              <a:gd name="connsiteX229" fmla="*/ 3646525 w 12192000"/>
              <a:gd name="connsiteY229" fmla="*/ 69193 h 4999978"/>
              <a:gd name="connsiteX230" fmla="*/ 3647224 w 12192000"/>
              <a:gd name="connsiteY230" fmla="*/ 70303 h 4999978"/>
              <a:gd name="connsiteX231" fmla="*/ 3683100 w 12192000"/>
              <a:gd name="connsiteY231" fmla="*/ 64109 h 4999978"/>
              <a:gd name="connsiteX232" fmla="*/ 3687901 w 12192000"/>
              <a:gd name="connsiteY232" fmla="*/ 65372 h 4999978"/>
              <a:gd name="connsiteX233" fmla="*/ 3711234 w 12192000"/>
              <a:gd name="connsiteY233" fmla="*/ 58665 h 4999978"/>
              <a:gd name="connsiteX234" fmla="*/ 3723318 w 12192000"/>
              <a:gd name="connsiteY234" fmla="*/ 56625 h 4999978"/>
              <a:gd name="connsiteX235" fmla="*/ 3726677 w 12192000"/>
              <a:gd name="connsiteY235" fmla="*/ 53112 h 4999978"/>
              <a:gd name="connsiteX236" fmla="*/ 3744535 w 12192000"/>
              <a:gd name="connsiteY236" fmla="*/ 51590 h 4999978"/>
              <a:gd name="connsiteX237" fmla="*/ 3746608 w 12192000"/>
              <a:gd name="connsiteY237" fmla="*/ 52522 h 4999978"/>
              <a:gd name="connsiteX238" fmla="*/ 3761262 w 12192000"/>
              <a:gd name="connsiteY238" fmla="*/ 47147 h 4999978"/>
              <a:gd name="connsiteX239" fmla="*/ 3803931 w 12192000"/>
              <a:gd name="connsiteY239" fmla="*/ 49309 h 4999978"/>
              <a:gd name="connsiteX240" fmla="*/ 3925626 w 12192000"/>
              <a:gd name="connsiteY240" fmla="*/ 40301 h 4999978"/>
              <a:gd name="connsiteX241" fmla="*/ 4033324 w 12192000"/>
              <a:gd name="connsiteY241" fmla="*/ 26451 h 4999978"/>
              <a:gd name="connsiteX0" fmla="*/ 4033324 w 12192000"/>
              <a:gd name="connsiteY0" fmla="*/ 26451 h 4999978"/>
              <a:gd name="connsiteX1" fmla="*/ 4138795 w 12192000"/>
              <a:gd name="connsiteY1" fmla="*/ 28995 h 4999978"/>
              <a:gd name="connsiteX2" fmla="*/ 4197186 w 12192000"/>
              <a:gd name="connsiteY2" fmla="*/ 16311 h 4999978"/>
              <a:gd name="connsiteX3" fmla="*/ 4371550 w 12192000"/>
              <a:gd name="connsiteY3" fmla="*/ 8916 h 4999978"/>
              <a:gd name="connsiteX4" fmla="*/ 4424056 w 12192000"/>
              <a:gd name="connsiteY4" fmla="*/ 15151 h 4999978"/>
              <a:gd name="connsiteX5" fmla="*/ 4469897 w 12192000"/>
              <a:gd name="connsiteY5" fmla="*/ 0 h 4999978"/>
              <a:gd name="connsiteX6" fmla="*/ 4489151 w 12192000"/>
              <a:gd name="connsiteY6" fmla="*/ 7067 h 4999978"/>
              <a:gd name="connsiteX7" fmla="*/ 4492479 w 12192000"/>
              <a:gd name="connsiteY7" fmla="*/ 8512 h 4999978"/>
              <a:gd name="connsiteX8" fmla="*/ 4505693 w 12192000"/>
              <a:gd name="connsiteY8" fmla="*/ 9366 h 4999978"/>
              <a:gd name="connsiteX9" fmla="*/ 4509529 w 12192000"/>
              <a:gd name="connsiteY9" fmla="*/ 15767 h 4999978"/>
              <a:gd name="connsiteX10" fmla="*/ 4529499 w 12192000"/>
              <a:gd name="connsiteY10" fmla="*/ 21469 h 4999978"/>
              <a:gd name="connsiteX11" fmla="*/ 4553795 w 12192000"/>
              <a:gd name="connsiteY11" fmla="*/ 21323 h 4999978"/>
              <a:gd name="connsiteX12" fmla="*/ 4640118 w 12192000"/>
              <a:gd name="connsiteY12" fmla="*/ 21481 h 4999978"/>
              <a:gd name="connsiteX13" fmla="*/ 4654127 w 12192000"/>
              <a:gd name="connsiteY13" fmla="*/ 17734 h 4999978"/>
              <a:gd name="connsiteX14" fmla="*/ 4700168 w 12192000"/>
              <a:gd name="connsiteY14" fmla="*/ 22735 h 4999978"/>
              <a:gd name="connsiteX15" fmla="*/ 4741127 w 12192000"/>
              <a:gd name="connsiteY15" fmla="*/ 23309 h 4999978"/>
              <a:gd name="connsiteX16" fmla="*/ 4767598 w 12192000"/>
              <a:gd name="connsiteY16" fmla="*/ 20054 h 4999978"/>
              <a:gd name="connsiteX17" fmla="*/ 4774592 w 12192000"/>
              <a:gd name="connsiteY17" fmla="*/ 22231 h 4999978"/>
              <a:gd name="connsiteX18" fmla="*/ 4801328 w 12192000"/>
              <a:gd name="connsiteY18" fmla="*/ 23236 h 4999978"/>
              <a:gd name="connsiteX19" fmla="*/ 4814870 w 12192000"/>
              <a:gd name="connsiteY19" fmla="*/ 19579 h 4999978"/>
              <a:gd name="connsiteX20" fmla="*/ 4828440 w 12192000"/>
              <a:gd name="connsiteY20" fmla="*/ 27197 h 4999978"/>
              <a:gd name="connsiteX21" fmla="*/ 4831826 w 12192000"/>
              <a:gd name="connsiteY21" fmla="*/ 32900 h 4999978"/>
              <a:gd name="connsiteX22" fmla="*/ 4850785 w 12192000"/>
              <a:gd name="connsiteY22" fmla="*/ 29972 h 4999978"/>
              <a:gd name="connsiteX23" fmla="*/ 4866468 w 12192000"/>
              <a:gd name="connsiteY23" fmla="*/ 35321 h 4999978"/>
              <a:gd name="connsiteX24" fmla="*/ 4879983 w 12192000"/>
              <a:gd name="connsiteY24" fmla="*/ 31397 h 4999978"/>
              <a:gd name="connsiteX25" fmla="*/ 4885635 w 12192000"/>
              <a:gd name="connsiteY25" fmla="*/ 32124 h 4999978"/>
              <a:gd name="connsiteX26" fmla="*/ 4899698 w 12192000"/>
              <a:gd name="connsiteY26" fmla="*/ 34658 h 4999978"/>
              <a:gd name="connsiteX27" fmla="*/ 4923986 w 12192000"/>
              <a:gd name="connsiteY27" fmla="*/ 40414 h 4999978"/>
              <a:gd name="connsiteX28" fmla="*/ 4931544 w 12192000"/>
              <a:gd name="connsiteY28" fmla="*/ 41140 h 4999978"/>
              <a:gd name="connsiteX29" fmla="*/ 4948135 w 12192000"/>
              <a:gd name="connsiteY29" fmla="*/ 50311 h 4999978"/>
              <a:gd name="connsiteX30" fmla="*/ 4980068 w 12192000"/>
              <a:gd name="connsiteY30" fmla="*/ 57834 h 4999978"/>
              <a:gd name="connsiteX31" fmla="*/ 5036541 w 12192000"/>
              <a:gd name="connsiteY31" fmla="*/ 85075 h 4999978"/>
              <a:gd name="connsiteX32" fmla="*/ 5069678 w 12192000"/>
              <a:gd name="connsiteY32" fmla="*/ 97961 h 4999978"/>
              <a:gd name="connsiteX33" fmla="*/ 5092160 w 12192000"/>
              <a:gd name="connsiteY33" fmla="*/ 109985 h 4999978"/>
              <a:gd name="connsiteX34" fmla="*/ 5158166 w 12192000"/>
              <a:gd name="connsiteY34" fmla="*/ 126350 h 4999978"/>
              <a:gd name="connsiteX35" fmla="*/ 5271252 w 12192000"/>
              <a:gd name="connsiteY35" fmla="*/ 147520 h 4999978"/>
              <a:gd name="connsiteX36" fmla="*/ 5294438 w 12192000"/>
              <a:gd name="connsiteY36" fmla="*/ 153338 h 4999978"/>
              <a:gd name="connsiteX37" fmla="*/ 5310840 w 12192000"/>
              <a:gd name="connsiteY37" fmla="*/ 163551 h 4999978"/>
              <a:gd name="connsiteX38" fmla="*/ 5311570 w 12192000"/>
              <a:gd name="connsiteY38" fmla="*/ 170463 h 4999978"/>
              <a:gd name="connsiteX39" fmla="*/ 5323756 w 12192000"/>
              <a:gd name="connsiteY39" fmla="*/ 174500 h 4999978"/>
              <a:gd name="connsiteX40" fmla="*/ 5326259 w 12192000"/>
              <a:gd name="connsiteY40" fmla="*/ 176662 h 4999978"/>
              <a:gd name="connsiteX41" fmla="*/ 5383267 w 12192000"/>
              <a:gd name="connsiteY41" fmla="*/ 199617 h 4999978"/>
              <a:gd name="connsiteX42" fmla="*/ 5492371 w 12192000"/>
              <a:gd name="connsiteY42" fmla="*/ 230923 h 4999978"/>
              <a:gd name="connsiteX43" fmla="*/ 5640913 w 12192000"/>
              <a:gd name="connsiteY43" fmla="*/ 239810 h 4999978"/>
              <a:gd name="connsiteX44" fmla="*/ 5877770 w 12192000"/>
              <a:gd name="connsiteY44" fmla="*/ 283747 h 4999978"/>
              <a:gd name="connsiteX45" fmla="*/ 5989615 w 12192000"/>
              <a:gd name="connsiteY45" fmla="*/ 306445 h 4999978"/>
              <a:gd name="connsiteX46" fmla="*/ 5996857 w 12192000"/>
              <a:gd name="connsiteY46" fmla="*/ 310331 h 4999978"/>
              <a:gd name="connsiteX47" fmla="*/ 6037387 w 12192000"/>
              <a:gd name="connsiteY47" fmla="*/ 299308 h 4999978"/>
              <a:gd name="connsiteX48" fmla="*/ 6113074 w 12192000"/>
              <a:gd name="connsiteY48" fmla="*/ 312627 h 4999978"/>
              <a:gd name="connsiteX49" fmla="*/ 6280929 w 12192000"/>
              <a:gd name="connsiteY49" fmla="*/ 337226 h 4999978"/>
              <a:gd name="connsiteX50" fmla="*/ 6298665 w 12192000"/>
              <a:gd name="connsiteY50" fmla="*/ 329713 h 4999978"/>
              <a:gd name="connsiteX51" fmla="*/ 6317326 w 12192000"/>
              <a:gd name="connsiteY51" fmla="*/ 326576 h 4999978"/>
              <a:gd name="connsiteX52" fmla="*/ 6319212 w 12192000"/>
              <a:gd name="connsiteY52" fmla="*/ 327786 h 4999978"/>
              <a:gd name="connsiteX53" fmla="*/ 6339724 w 12192000"/>
              <a:gd name="connsiteY53" fmla="*/ 328880 h 4999978"/>
              <a:gd name="connsiteX54" fmla="*/ 6345010 w 12192000"/>
              <a:gd name="connsiteY54" fmla="*/ 325930 h 4999978"/>
              <a:gd name="connsiteX55" fmla="*/ 6359332 w 12192000"/>
              <a:gd name="connsiteY55" fmla="*/ 325681 h 4999978"/>
              <a:gd name="connsiteX56" fmla="*/ 6388220 w 12192000"/>
              <a:gd name="connsiteY56" fmla="*/ 322496 h 4999978"/>
              <a:gd name="connsiteX57" fmla="*/ 6392994 w 12192000"/>
              <a:gd name="connsiteY57" fmla="*/ 324426 h 4999978"/>
              <a:gd name="connsiteX58" fmla="*/ 6435581 w 12192000"/>
              <a:gd name="connsiteY58" fmla="*/ 323557 h 4999978"/>
              <a:gd name="connsiteX59" fmla="*/ 6435870 w 12192000"/>
              <a:gd name="connsiteY59" fmla="*/ 324745 h 4999978"/>
              <a:gd name="connsiteX60" fmla="*/ 6446571 w 12192000"/>
              <a:gd name="connsiteY60" fmla="*/ 329739 h 4999978"/>
              <a:gd name="connsiteX61" fmla="*/ 6467701 w 12192000"/>
              <a:gd name="connsiteY61" fmla="*/ 336547 h 4999978"/>
              <a:gd name="connsiteX62" fmla="*/ 6512727 w 12192000"/>
              <a:gd name="connsiteY62" fmla="*/ 367087 h 4999978"/>
              <a:gd name="connsiteX63" fmla="*/ 6557094 w 12192000"/>
              <a:gd name="connsiteY63" fmla="*/ 366314 h 4999978"/>
              <a:gd name="connsiteX64" fmla="*/ 6565879 w 12192000"/>
              <a:gd name="connsiteY64" fmla="*/ 366812 h 4999978"/>
              <a:gd name="connsiteX65" fmla="*/ 6565997 w 12192000"/>
              <a:gd name="connsiteY65" fmla="*/ 367092 h 4999978"/>
              <a:gd name="connsiteX66" fmla="*/ 6575147 w 12192000"/>
              <a:gd name="connsiteY66" fmla="*/ 368156 h 4999978"/>
              <a:gd name="connsiteX67" fmla="*/ 6581899 w 12192000"/>
              <a:gd name="connsiteY67" fmla="*/ 367720 h 4999978"/>
              <a:gd name="connsiteX68" fmla="*/ 6598943 w 12192000"/>
              <a:gd name="connsiteY68" fmla="*/ 368688 h 4999978"/>
              <a:gd name="connsiteX69" fmla="*/ 6604421 w 12192000"/>
              <a:gd name="connsiteY69" fmla="*/ 370815 h 4999978"/>
              <a:gd name="connsiteX70" fmla="*/ 6606035 w 12192000"/>
              <a:gd name="connsiteY70" fmla="*/ 374247 h 4999978"/>
              <a:gd name="connsiteX71" fmla="*/ 6607669 w 12192000"/>
              <a:gd name="connsiteY71" fmla="*/ 373968 h 4999978"/>
              <a:gd name="connsiteX72" fmla="*/ 6637532 w 12192000"/>
              <a:gd name="connsiteY72" fmla="*/ 384907 h 4999978"/>
              <a:gd name="connsiteX73" fmla="*/ 6706880 w 12192000"/>
              <a:gd name="connsiteY73" fmla="*/ 399163 h 4999978"/>
              <a:gd name="connsiteX74" fmla="*/ 6747500 w 12192000"/>
              <a:gd name="connsiteY74" fmla="*/ 403168 h 4999978"/>
              <a:gd name="connsiteX75" fmla="*/ 6857783 w 12192000"/>
              <a:gd name="connsiteY75" fmla="*/ 418687 h 4999978"/>
              <a:gd name="connsiteX76" fmla="*/ 6926954 w 12192000"/>
              <a:gd name="connsiteY76" fmla="*/ 416162 h 4999978"/>
              <a:gd name="connsiteX77" fmla="*/ 6990389 w 12192000"/>
              <a:gd name="connsiteY77" fmla="*/ 425060 h 4999978"/>
              <a:gd name="connsiteX78" fmla="*/ 7041715 w 12192000"/>
              <a:gd name="connsiteY78" fmla="*/ 465902 h 4999978"/>
              <a:gd name="connsiteX79" fmla="*/ 7048103 w 12192000"/>
              <a:gd name="connsiteY79" fmla="*/ 464392 h 4999978"/>
              <a:gd name="connsiteX80" fmla="*/ 7057490 w 12192000"/>
              <a:gd name="connsiteY80" fmla="*/ 463917 h 4999978"/>
              <a:gd name="connsiteX81" fmla="*/ 7057730 w 12192000"/>
              <a:gd name="connsiteY81" fmla="*/ 464165 h 4999978"/>
              <a:gd name="connsiteX82" fmla="*/ 7066511 w 12192000"/>
              <a:gd name="connsiteY82" fmla="*/ 463214 h 4999978"/>
              <a:gd name="connsiteX83" fmla="*/ 7109401 w 12192000"/>
              <a:gd name="connsiteY83" fmla="*/ 455268 h 4999978"/>
              <a:gd name="connsiteX84" fmla="*/ 7166830 w 12192000"/>
              <a:gd name="connsiteY84" fmla="*/ 477037 h 4999978"/>
              <a:gd name="connsiteX85" fmla="*/ 7190442 w 12192000"/>
              <a:gd name="connsiteY85" fmla="*/ 480090 h 4999978"/>
              <a:gd name="connsiteX86" fmla="*/ 7203083 w 12192000"/>
              <a:gd name="connsiteY86" fmla="*/ 483106 h 4999978"/>
              <a:gd name="connsiteX87" fmla="*/ 7203894 w 12192000"/>
              <a:gd name="connsiteY87" fmla="*/ 484190 h 4999978"/>
              <a:gd name="connsiteX88" fmla="*/ 7245004 w 12192000"/>
              <a:gd name="connsiteY88" fmla="*/ 476444 h 4999978"/>
              <a:gd name="connsiteX89" fmla="*/ 7250514 w 12192000"/>
              <a:gd name="connsiteY89" fmla="*/ 477506 h 4999978"/>
              <a:gd name="connsiteX90" fmla="*/ 7277246 w 12192000"/>
              <a:gd name="connsiteY90" fmla="*/ 469782 h 4999978"/>
              <a:gd name="connsiteX91" fmla="*/ 7291092 w 12192000"/>
              <a:gd name="connsiteY91" fmla="*/ 467217 h 4999978"/>
              <a:gd name="connsiteX92" fmla="*/ 7294933 w 12192000"/>
              <a:gd name="connsiteY92" fmla="*/ 463549 h 4999978"/>
              <a:gd name="connsiteX93" fmla="*/ 7315408 w 12192000"/>
              <a:gd name="connsiteY93" fmla="*/ 461260 h 4999978"/>
              <a:gd name="connsiteX94" fmla="*/ 7317786 w 12192000"/>
              <a:gd name="connsiteY94" fmla="*/ 462106 h 4999978"/>
              <a:gd name="connsiteX95" fmla="*/ 7334572 w 12192000"/>
              <a:gd name="connsiteY95" fmla="*/ 456088 h 4999978"/>
              <a:gd name="connsiteX96" fmla="*/ 7375190 w 12192000"/>
              <a:gd name="connsiteY96" fmla="*/ 449931 h 4999978"/>
              <a:gd name="connsiteX97" fmla="*/ 7522997 w 12192000"/>
              <a:gd name="connsiteY97" fmla="*/ 442209 h 4999978"/>
              <a:gd name="connsiteX98" fmla="*/ 7686985 w 12192000"/>
              <a:gd name="connsiteY98" fmla="*/ 419805 h 4999978"/>
              <a:gd name="connsiteX99" fmla="*/ 7854068 w 12192000"/>
              <a:gd name="connsiteY99" fmla="*/ 409774 h 4999978"/>
              <a:gd name="connsiteX100" fmla="*/ 8034165 w 12192000"/>
              <a:gd name="connsiteY100" fmla="*/ 391699 h 4999978"/>
              <a:gd name="connsiteX101" fmla="*/ 8094381 w 12192000"/>
              <a:gd name="connsiteY101" fmla="*/ 395718 h 4999978"/>
              <a:gd name="connsiteX102" fmla="*/ 8146898 w 12192000"/>
              <a:gd name="connsiteY102" fmla="*/ 378558 h 4999978"/>
              <a:gd name="connsiteX103" fmla="*/ 8168993 w 12192000"/>
              <a:gd name="connsiteY103" fmla="*/ 384830 h 4999978"/>
              <a:gd name="connsiteX104" fmla="*/ 8172809 w 12192000"/>
              <a:gd name="connsiteY104" fmla="*/ 386137 h 4999978"/>
              <a:gd name="connsiteX105" fmla="*/ 8187962 w 12192000"/>
              <a:gd name="connsiteY105" fmla="*/ 386433 h 4999978"/>
              <a:gd name="connsiteX106" fmla="*/ 8192382 w 12192000"/>
              <a:gd name="connsiteY106" fmla="*/ 392692 h 4999978"/>
              <a:gd name="connsiteX107" fmla="*/ 8375192 w 12192000"/>
              <a:gd name="connsiteY107" fmla="*/ 383879 h 4999978"/>
              <a:gd name="connsiteX108" fmla="*/ 8454377 w 12192000"/>
              <a:gd name="connsiteY108" fmla="*/ 380331 h 4999978"/>
              <a:gd name="connsiteX109" fmla="*/ 8484740 w 12192000"/>
              <a:gd name="connsiteY109" fmla="*/ 385159 h 4999978"/>
              <a:gd name="connsiteX110" fmla="*/ 8601673 w 12192000"/>
              <a:gd name="connsiteY110" fmla="*/ 397101 h 4999978"/>
              <a:gd name="connsiteX111" fmla="*/ 8701676 w 12192000"/>
              <a:gd name="connsiteY111" fmla="*/ 401351 h 4999978"/>
              <a:gd name="connsiteX112" fmla="*/ 8773288 w 12192000"/>
              <a:gd name="connsiteY112" fmla="*/ 378077 h 4999978"/>
              <a:gd name="connsiteX113" fmla="*/ 8779909 w 12192000"/>
              <a:gd name="connsiteY113" fmla="*/ 382446 h 4999978"/>
              <a:gd name="connsiteX114" fmla="*/ 8829932 w 12192000"/>
              <a:gd name="connsiteY114" fmla="*/ 379243 h 4999978"/>
              <a:gd name="connsiteX115" fmla="*/ 9003386 w 12192000"/>
              <a:gd name="connsiteY115" fmla="*/ 336242 h 4999978"/>
              <a:gd name="connsiteX116" fmla="*/ 9101185 w 12192000"/>
              <a:gd name="connsiteY116" fmla="*/ 330862 h 4999978"/>
              <a:gd name="connsiteX117" fmla="*/ 9136185 w 12192000"/>
              <a:gd name="connsiteY117" fmla="*/ 334078 h 4999978"/>
              <a:gd name="connsiteX118" fmla="*/ 9194801 w 12192000"/>
              <a:gd name="connsiteY118" fmla="*/ 339149 h 4999978"/>
              <a:gd name="connsiteX119" fmla="*/ 9239316 w 12192000"/>
              <a:gd name="connsiteY119" fmla="*/ 355558 h 4999978"/>
              <a:gd name="connsiteX120" fmla="*/ 9288052 w 12192000"/>
              <a:gd name="connsiteY120" fmla="*/ 354796 h 4999978"/>
              <a:gd name="connsiteX121" fmla="*/ 9298465 w 12192000"/>
              <a:gd name="connsiteY121" fmla="*/ 338296 h 4999978"/>
              <a:gd name="connsiteX122" fmla="*/ 9350892 w 12192000"/>
              <a:gd name="connsiteY122" fmla="*/ 342778 h 4999978"/>
              <a:gd name="connsiteX123" fmla="*/ 9430522 w 12192000"/>
              <a:gd name="connsiteY123" fmla="*/ 351368 h 4999978"/>
              <a:gd name="connsiteX124" fmla="*/ 9476215 w 12192000"/>
              <a:gd name="connsiteY124" fmla="*/ 352107 h 4999978"/>
              <a:gd name="connsiteX125" fmla="*/ 9601276 w 12192000"/>
              <a:gd name="connsiteY125" fmla="*/ 358704 h 4999978"/>
              <a:gd name="connsiteX126" fmla="*/ 9771664 w 12192000"/>
              <a:gd name="connsiteY126" fmla="*/ 375074 h 4999978"/>
              <a:gd name="connsiteX127" fmla="*/ 9905153 w 12192000"/>
              <a:gd name="connsiteY127" fmla="*/ 400650 h 4999978"/>
              <a:gd name="connsiteX128" fmla="*/ 9922553 w 12192000"/>
              <a:gd name="connsiteY128" fmla="*/ 404569 h 4999978"/>
              <a:gd name="connsiteX129" fmla="*/ 10044658 w 12192000"/>
              <a:gd name="connsiteY129" fmla="*/ 418077 h 4999978"/>
              <a:gd name="connsiteX130" fmla="*/ 10184585 w 12192000"/>
              <a:gd name="connsiteY130" fmla="*/ 407138 h 4999978"/>
              <a:gd name="connsiteX131" fmla="*/ 10366435 w 12192000"/>
              <a:gd name="connsiteY131" fmla="*/ 462428 h 4999978"/>
              <a:gd name="connsiteX132" fmla="*/ 10688220 w 12192000"/>
              <a:gd name="connsiteY132" fmla="*/ 542258 h 4999978"/>
              <a:gd name="connsiteX133" fmla="*/ 11026690 w 12192000"/>
              <a:gd name="connsiteY133" fmla="*/ 550681 h 4999978"/>
              <a:gd name="connsiteX134" fmla="*/ 11113779 w 12192000"/>
              <a:gd name="connsiteY134" fmla="*/ 533868 h 4999978"/>
              <a:gd name="connsiteX135" fmla="*/ 11369556 w 12192000"/>
              <a:gd name="connsiteY135" fmla="*/ 491719 h 4999978"/>
              <a:gd name="connsiteX136" fmla="*/ 11623342 w 12192000"/>
              <a:gd name="connsiteY136" fmla="*/ 388428 h 4999978"/>
              <a:gd name="connsiteX137" fmla="*/ 11786511 w 12192000"/>
              <a:gd name="connsiteY137" fmla="*/ 358390 h 4999978"/>
              <a:gd name="connsiteX138" fmla="*/ 11862577 w 12192000"/>
              <a:gd name="connsiteY138" fmla="*/ 330549 h 4999978"/>
              <a:gd name="connsiteX139" fmla="*/ 11916612 w 12192000"/>
              <a:gd name="connsiteY139" fmla="*/ 323810 h 4999978"/>
              <a:gd name="connsiteX140" fmla="*/ 11948830 w 12192000"/>
              <a:gd name="connsiteY140" fmla="*/ 318062 h 4999978"/>
              <a:gd name="connsiteX141" fmla="*/ 12001583 w 12192000"/>
              <a:gd name="connsiteY141" fmla="*/ 279643 h 4999978"/>
              <a:gd name="connsiteX142" fmla="*/ 12174977 w 12192000"/>
              <a:gd name="connsiteY142" fmla="*/ 264652 h 4999978"/>
              <a:gd name="connsiteX143" fmla="*/ 12192000 w 12192000"/>
              <a:gd name="connsiteY143" fmla="*/ 256549 h 4999978"/>
              <a:gd name="connsiteX144" fmla="*/ 12192000 w 12192000"/>
              <a:gd name="connsiteY144" fmla="*/ 4999978 h 4999978"/>
              <a:gd name="connsiteX145" fmla="*/ 0 w 12192000"/>
              <a:gd name="connsiteY145" fmla="*/ 4999978 h 4999978"/>
              <a:gd name="connsiteX146" fmla="*/ 0 w 12192000"/>
              <a:gd name="connsiteY146" fmla="*/ 617449 h 4999978"/>
              <a:gd name="connsiteX147" fmla="*/ 11075 w 12192000"/>
              <a:gd name="connsiteY147" fmla="*/ 615178 h 4999978"/>
              <a:gd name="connsiteX148" fmla="*/ 44061 w 12192000"/>
              <a:gd name="connsiteY148" fmla="*/ 608596 h 4999978"/>
              <a:gd name="connsiteX149" fmla="*/ 170342 w 12192000"/>
              <a:gd name="connsiteY149" fmla="*/ 551077 h 4999978"/>
              <a:gd name="connsiteX150" fmla="*/ 168955 w 12192000"/>
              <a:gd name="connsiteY150" fmla="*/ 542164 h 4999978"/>
              <a:gd name="connsiteX151" fmla="*/ 181474 w 12192000"/>
              <a:gd name="connsiteY151" fmla="*/ 541281 h 4999978"/>
              <a:gd name="connsiteX152" fmla="*/ 209440 w 12192000"/>
              <a:gd name="connsiteY152" fmla="*/ 540561 h 4999978"/>
              <a:gd name="connsiteX153" fmla="*/ 293152 w 12192000"/>
              <a:gd name="connsiteY153" fmla="*/ 536576 h 4999978"/>
              <a:gd name="connsiteX154" fmla="*/ 315693 w 12192000"/>
              <a:gd name="connsiteY154" fmla="*/ 519030 h 4999978"/>
              <a:gd name="connsiteX155" fmla="*/ 337305 w 12192000"/>
              <a:gd name="connsiteY155" fmla="*/ 518372 h 4999978"/>
              <a:gd name="connsiteX156" fmla="*/ 462252 w 12192000"/>
              <a:gd name="connsiteY156" fmla="*/ 493151 h 4999978"/>
              <a:gd name="connsiteX157" fmla="*/ 479457 w 12192000"/>
              <a:gd name="connsiteY157" fmla="*/ 491123 h 4999978"/>
              <a:gd name="connsiteX158" fmla="*/ 488653 w 12192000"/>
              <a:gd name="connsiteY158" fmla="*/ 483257 h 4999978"/>
              <a:gd name="connsiteX159" fmla="*/ 522053 w 12192000"/>
              <a:gd name="connsiteY159" fmla="*/ 481125 h 4999978"/>
              <a:gd name="connsiteX160" fmla="*/ 523520 w 12192000"/>
              <a:gd name="connsiteY160" fmla="*/ 476713 h 4999978"/>
              <a:gd name="connsiteX161" fmla="*/ 632714 w 12192000"/>
              <a:gd name="connsiteY161" fmla="*/ 437101 h 4999978"/>
              <a:gd name="connsiteX162" fmla="*/ 651426 w 12192000"/>
              <a:gd name="connsiteY162" fmla="*/ 430544 h 4999978"/>
              <a:gd name="connsiteX163" fmla="*/ 667724 w 12192000"/>
              <a:gd name="connsiteY163" fmla="*/ 432138 h 4999978"/>
              <a:gd name="connsiteX164" fmla="*/ 757679 w 12192000"/>
              <a:gd name="connsiteY164" fmla="*/ 425145 h 4999978"/>
              <a:gd name="connsiteX165" fmla="*/ 779159 w 12192000"/>
              <a:gd name="connsiteY165" fmla="*/ 428059 h 4999978"/>
              <a:gd name="connsiteX166" fmla="*/ 788293 w 12192000"/>
              <a:gd name="connsiteY166" fmla="*/ 434863 h 4999978"/>
              <a:gd name="connsiteX167" fmla="*/ 822923 w 12192000"/>
              <a:gd name="connsiteY167" fmla="*/ 421074 h 4999978"/>
              <a:gd name="connsiteX168" fmla="*/ 876559 w 12192000"/>
              <a:gd name="connsiteY168" fmla="*/ 411088 h 4999978"/>
              <a:gd name="connsiteX169" fmla="*/ 902011 w 12192000"/>
              <a:gd name="connsiteY169" fmla="*/ 404118 h 4999978"/>
              <a:gd name="connsiteX170" fmla="*/ 922715 w 12192000"/>
              <a:gd name="connsiteY170" fmla="*/ 407699 h 4999978"/>
              <a:gd name="connsiteX171" fmla="*/ 1040139 w 12192000"/>
              <a:gd name="connsiteY171" fmla="*/ 406590 h 4999978"/>
              <a:gd name="connsiteX172" fmla="*/ 1067251 w 12192000"/>
              <a:gd name="connsiteY172" fmla="*/ 412384 h 4999978"/>
              <a:gd name="connsiteX173" fmla="*/ 1080272 w 12192000"/>
              <a:gd name="connsiteY173" fmla="*/ 424669 h 4999978"/>
              <a:gd name="connsiteX174" fmla="*/ 1090219 w 12192000"/>
              <a:gd name="connsiteY174" fmla="*/ 420026 h 4999978"/>
              <a:gd name="connsiteX175" fmla="*/ 1161226 w 12192000"/>
              <a:gd name="connsiteY175" fmla="*/ 418304 h 4999978"/>
              <a:gd name="connsiteX176" fmla="*/ 1207525 w 12192000"/>
              <a:gd name="connsiteY176" fmla="*/ 416039 h 4999978"/>
              <a:gd name="connsiteX177" fmla="*/ 1295331 w 12192000"/>
              <a:gd name="connsiteY177" fmla="*/ 402182 h 4999978"/>
              <a:gd name="connsiteX178" fmla="*/ 1347118 w 12192000"/>
              <a:gd name="connsiteY178" fmla="*/ 399704 h 4999978"/>
              <a:gd name="connsiteX179" fmla="*/ 1378108 w 12192000"/>
              <a:gd name="connsiteY179" fmla="*/ 398410 h 4999978"/>
              <a:gd name="connsiteX180" fmla="*/ 1459192 w 12192000"/>
              <a:gd name="connsiteY180" fmla="*/ 380919 h 4999978"/>
              <a:gd name="connsiteX181" fmla="*/ 1590120 w 12192000"/>
              <a:gd name="connsiteY181" fmla="*/ 317608 h 4999978"/>
              <a:gd name="connsiteX182" fmla="*/ 1631417 w 12192000"/>
              <a:gd name="connsiteY182" fmla="*/ 308227 h 4999978"/>
              <a:gd name="connsiteX183" fmla="*/ 1695877 w 12192000"/>
              <a:gd name="connsiteY183" fmla="*/ 303848 h 4999978"/>
              <a:gd name="connsiteX184" fmla="*/ 1844438 w 12192000"/>
              <a:gd name="connsiteY184" fmla="*/ 271304 h 4999978"/>
              <a:gd name="connsiteX185" fmla="*/ 1881324 w 12192000"/>
              <a:gd name="connsiteY185" fmla="*/ 268497 h 4999978"/>
              <a:gd name="connsiteX186" fmla="*/ 1908999 w 12192000"/>
              <a:gd name="connsiteY186" fmla="*/ 269338 h 4999978"/>
              <a:gd name="connsiteX187" fmla="*/ 1974956 w 12192000"/>
              <a:gd name="connsiteY187" fmla="*/ 255958 h 4999978"/>
              <a:gd name="connsiteX188" fmla="*/ 2082409 w 12192000"/>
              <a:gd name="connsiteY188" fmla="*/ 227290 h 4999978"/>
              <a:gd name="connsiteX189" fmla="*/ 2105639 w 12192000"/>
              <a:gd name="connsiteY189" fmla="*/ 222648 h 4999978"/>
              <a:gd name="connsiteX190" fmla="*/ 2126992 w 12192000"/>
              <a:gd name="connsiteY190" fmla="*/ 224468 h 4999978"/>
              <a:gd name="connsiteX191" fmla="*/ 2133154 w 12192000"/>
              <a:gd name="connsiteY191" fmla="*/ 229952 h 4999978"/>
              <a:gd name="connsiteX192" fmla="*/ 2146154 w 12192000"/>
              <a:gd name="connsiteY192" fmla="*/ 228332 h 4999978"/>
              <a:gd name="connsiteX193" fmla="*/ 2149901 w 12192000"/>
              <a:gd name="connsiteY193" fmla="*/ 229116 h 4999978"/>
              <a:gd name="connsiteX194" fmla="*/ 2171100 w 12192000"/>
              <a:gd name="connsiteY194" fmla="*/ 232389 h 4999978"/>
              <a:gd name="connsiteX195" fmla="*/ 2209148 w 12192000"/>
              <a:gd name="connsiteY195" fmla="*/ 209225 h 4999978"/>
              <a:gd name="connsiteX196" fmla="*/ 2261889 w 12192000"/>
              <a:gd name="connsiteY196" fmla="*/ 205532 h 4999978"/>
              <a:gd name="connsiteX197" fmla="*/ 2452315 w 12192000"/>
              <a:gd name="connsiteY197" fmla="*/ 152899 h 4999978"/>
              <a:gd name="connsiteX198" fmla="*/ 2495330 w 12192000"/>
              <a:gd name="connsiteY198" fmla="*/ 142101 h 4999978"/>
              <a:gd name="connsiteX199" fmla="*/ 2665623 w 12192000"/>
              <a:gd name="connsiteY199" fmla="*/ 96394 h 4999978"/>
              <a:gd name="connsiteX200" fmla="*/ 2763332 w 12192000"/>
              <a:gd name="connsiteY200" fmla="*/ 74831 h 4999978"/>
              <a:gd name="connsiteX201" fmla="*/ 2843870 w 12192000"/>
              <a:gd name="connsiteY201" fmla="*/ 47507 h 4999978"/>
              <a:gd name="connsiteX202" fmla="*/ 2862745 w 12192000"/>
              <a:gd name="connsiteY202" fmla="*/ 43242 h 4999978"/>
              <a:gd name="connsiteX203" fmla="*/ 2864596 w 12192000"/>
              <a:gd name="connsiteY203" fmla="*/ 39218 h 4999978"/>
              <a:gd name="connsiteX204" fmla="*/ 2875381 w 12192000"/>
              <a:gd name="connsiteY204" fmla="*/ 35003 h 4999978"/>
              <a:gd name="connsiteX205" fmla="*/ 2895139 w 12192000"/>
              <a:gd name="connsiteY205" fmla="*/ 24186 h 4999978"/>
              <a:gd name="connsiteX206" fmla="*/ 2932205 w 12192000"/>
              <a:gd name="connsiteY206" fmla="*/ 11873 h 4999978"/>
              <a:gd name="connsiteX207" fmla="*/ 2933310 w 12192000"/>
              <a:gd name="connsiteY207" fmla="*/ 12816 h 4999978"/>
              <a:gd name="connsiteX208" fmla="*/ 2945218 w 12192000"/>
              <a:gd name="connsiteY208" fmla="*/ 14141 h 4999978"/>
              <a:gd name="connsiteX209" fmla="*/ 3016048 w 12192000"/>
              <a:gd name="connsiteY209" fmla="*/ 12381 h 4999978"/>
              <a:gd name="connsiteX210" fmla="*/ 3057077 w 12192000"/>
              <a:gd name="connsiteY210" fmla="*/ 14845 h 4999978"/>
              <a:gd name="connsiteX211" fmla="*/ 3148105 w 12192000"/>
              <a:gd name="connsiteY211" fmla="*/ 30648 h 4999978"/>
              <a:gd name="connsiteX212" fmla="*/ 3251671 w 12192000"/>
              <a:gd name="connsiteY212" fmla="*/ 31575 h 4999978"/>
              <a:gd name="connsiteX213" fmla="*/ 3351400 w 12192000"/>
              <a:gd name="connsiteY213" fmla="*/ 32687 h 4999978"/>
              <a:gd name="connsiteX214" fmla="*/ 3387481 w 12192000"/>
              <a:gd name="connsiteY214" fmla="*/ 31443 h 4999978"/>
              <a:gd name="connsiteX215" fmla="*/ 3451923 w 12192000"/>
              <a:gd name="connsiteY215" fmla="*/ 36482 h 4999978"/>
              <a:gd name="connsiteX216" fmla="*/ 3481520 w 12192000"/>
              <a:gd name="connsiteY216" fmla="*/ 43287 h 4999978"/>
              <a:gd name="connsiteX217" fmla="*/ 3482804 w 12192000"/>
              <a:gd name="connsiteY217" fmla="*/ 42812 h 4999978"/>
              <a:gd name="connsiteX218" fmla="*/ 3485495 w 12192000"/>
              <a:gd name="connsiteY218" fmla="*/ 45921 h 4999978"/>
              <a:gd name="connsiteX219" fmla="*/ 3490972 w 12192000"/>
              <a:gd name="connsiteY219" fmla="*/ 47286 h 4999978"/>
              <a:gd name="connsiteX220" fmla="*/ 3505835 w 12192000"/>
              <a:gd name="connsiteY220" fmla="*/ 46077 h 4999978"/>
              <a:gd name="connsiteX221" fmla="*/ 3511410 w 12192000"/>
              <a:gd name="connsiteY221" fmla="*/ 44808 h 4999978"/>
              <a:gd name="connsiteX222" fmla="*/ 3519598 w 12192000"/>
              <a:gd name="connsiteY222" fmla="*/ 44683 h 4999978"/>
              <a:gd name="connsiteX223" fmla="*/ 3519807 w 12192000"/>
              <a:gd name="connsiteY223" fmla="*/ 44938 h 4999978"/>
              <a:gd name="connsiteX224" fmla="*/ 3527466 w 12192000"/>
              <a:gd name="connsiteY224" fmla="*/ 44316 h 4999978"/>
              <a:gd name="connsiteX225" fmla="*/ 3564889 w 12192000"/>
              <a:gd name="connsiteY225" fmla="*/ 57394 h 4999978"/>
              <a:gd name="connsiteX226" fmla="*/ 3614922 w 12192000"/>
              <a:gd name="connsiteY226" fmla="*/ 61804 h 4999978"/>
              <a:gd name="connsiteX227" fmla="*/ 3635506 w 12192000"/>
              <a:gd name="connsiteY227" fmla="*/ 65718 h 4999978"/>
              <a:gd name="connsiteX228" fmla="*/ 3646525 w 12192000"/>
              <a:gd name="connsiteY228" fmla="*/ 69193 h 4999978"/>
              <a:gd name="connsiteX229" fmla="*/ 3647224 w 12192000"/>
              <a:gd name="connsiteY229" fmla="*/ 70303 h 4999978"/>
              <a:gd name="connsiteX230" fmla="*/ 3683100 w 12192000"/>
              <a:gd name="connsiteY230" fmla="*/ 64109 h 4999978"/>
              <a:gd name="connsiteX231" fmla="*/ 3687901 w 12192000"/>
              <a:gd name="connsiteY231" fmla="*/ 65372 h 4999978"/>
              <a:gd name="connsiteX232" fmla="*/ 3711234 w 12192000"/>
              <a:gd name="connsiteY232" fmla="*/ 58665 h 4999978"/>
              <a:gd name="connsiteX233" fmla="*/ 3723318 w 12192000"/>
              <a:gd name="connsiteY233" fmla="*/ 56625 h 4999978"/>
              <a:gd name="connsiteX234" fmla="*/ 3726677 w 12192000"/>
              <a:gd name="connsiteY234" fmla="*/ 53112 h 4999978"/>
              <a:gd name="connsiteX235" fmla="*/ 3744535 w 12192000"/>
              <a:gd name="connsiteY235" fmla="*/ 51590 h 4999978"/>
              <a:gd name="connsiteX236" fmla="*/ 3746608 w 12192000"/>
              <a:gd name="connsiteY236" fmla="*/ 52522 h 4999978"/>
              <a:gd name="connsiteX237" fmla="*/ 3761262 w 12192000"/>
              <a:gd name="connsiteY237" fmla="*/ 47147 h 4999978"/>
              <a:gd name="connsiteX238" fmla="*/ 3803931 w 12192000"/>
              <a:gd name="connsiteY238" fmla="*/ 49309 h 4999978"/>
              <a:gd name="connsiteX239" fmla="*/ 3925626 w 12192000"/>
              <a:gd name="connsiteY239" fmla="*/ 40301 h 4999978"/>
              <a:gd name="connsiteX240" fmla="*/ 4033324 w 12192000"/>
              <a:gd name="connsiteY240" fmla="*/ 26451 h 499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2192000" h="4999978">
                <a:moveTo>
                  <a:pt x="4033324" y="26451"/>
                </a:moveTo>
                <a:cubicBezTo>
                  <a:pt x="4068852" y="20039"/>
                  <a:pt x="4120375" y="24864"/>
                  <a:pt x="4138795" y="28995"/>
                </a:cubicBezTo>
                <a:cubicBezTo>
                  <a:pt x="4157457" y="25447"/>
                  <a:pt x="4207517" y="4465"/>
                  <a:pt x="4197186" y="16311"/>
                </a:cubicBezTo>
                <a:cubicBezTo>
                  <a:pt x="4253598" y="-9657"/>
                  <a:pt x="4307498" y="21402"/>
                  <a:pt x="4371550" y="8916"/>
                </a:cubicBezTo>
                <a:cubicBezTo>
                  <a:pt x="4407078" y="35696"/>
                  <a:pt x="4387627" y="10675"/>
                  <a:pt x="4424056" y="15151"/>
                </a:cubicBezTo>
                <a:cubicBezTo>
                  <a:pt x="4413661" y="-9905"/>
                  <a:pt x="4468424" y="28513"/>
                  <a:pt x="4469897" y="0"/>
                </a:cubicBezTo>
                <a:cubicBezTo>
                  <a:pt x="4476479" y="1717"/>
                  <a:pt x="4482810" y="4280"/>
                  <a:pt x="4489151" y="7067"/>
                </a:cubicBezTo>
                <a:lnTo>
                  <a:pt x="4492479" y="8512"/>
                </a:lnTo>
                <a:lnTo>
                  <a:pt x="4505693" y="9366"/>
                </a:lnTo>
                <a:lnTo>
                  <a:pt x="4509529" y="15767"/>
                </a:lnTo>
                <a:lnTo>
                  <a:pt x="4529499" y="21469"/>
                </a:lnTo>
                <a:cubicBezTo>
                  <a:pt x="4536963" y="22651"/>
                  <a:pt x="4544973" y="22811"/>
                  <a:pt x="4553795" y="21323"/>
                </a:cubicBezTo>
                <a:cubicBezTo>
                  <a:pt x="4575351" y="9646"/>
                  <a:pt x="4609487" y="22868"/>
                  <a:pt x="4640118" y="21481"/>
                </a:cubicBezTo>
                <a:lnTo>
                  <a:pt x="4654127" y="17734"/>
                </a:lnTo>
                <a:lnTo>
                  <a:pt x="4700168" y="22735"/>
                </a:lnTo>
                <a:cubicBezTo>
                  <a:pt x="4713264" y="23630"/>
                  <a:pt x="4726846" y="23979"/>
                  <a:pt x="4741127" y="23309"/>
                </a:cubicBezTo>
                <a:lnTo>
                  <a:pt x="4767598" y="20054"/>
                </a:lnTo>
                <a:lnTo>
                  <a:pt x="4774592" y="22231"/>
                </a:lnTo>
                <a:cubicBezTo>
                  <a:pt x="4786697" y="21758"/>
                  <a:pt x="4802577" y="13360"/>
                  <a:pt x="4801328" y="23236"/>
                </a:cubicBezTo>
                <a:lnTo>
                  <a:pt x="4814870" y="19579"/>
                </a:lnTo>
                <a:lnTo>
                  <a:pt x="4828440" y="27197"/>
                </a:lnTo>
                <a:cubicBezTo>
                  <a:pt x="4829942" y="28997"/>
                  <a:pt x="4831084" y="30920"/>
                  <a:pt x="4831826" y="32900"/>
                </a:cubicBezTo>
                <a:lnTo>
                  <a:pt x="4850785" y="29972"/>
                </a:lnTo>
                <a:lnTo>
                  <a:pt x="4866468" y="35321"/>
                </a:lnTo>
                <a:lnTo>
                  <a:pt x="4879983" y="31397"/>
                </a:lnTo>
                <a:lnTo>
                  <a:pt x="4885635" y="32124"/>
                </a:lnTo>
                <a:lnTo>
                  <a:pt x="4899698" y="34658"/>
                </a:lnTo>
                <a:cubicBezTo>
                  <a:pt x="4906918" y="36481"/>
                  <a:pt x="4915001" y="38690"/>
                  <a:pt x="4923986" y="40414"/>
                </a:cubicBezTo>
                <a:lnTo>
                  <a:pt x="4931544" y="41140"/>
                </a:lnTo>
                <a:lnTo>
                  <a:pt x="4948135" y="50311"/>
                </a:lnTo>
                <a:cubicBezTo>
                  <a:pt x="4960212" y="57252"/>
                  <a:pt x="4969702" y="61906"/>
                  <a:pt x="4980068" y="57834"/>
                </a:cubicBezTo>
                <a:cubicBezTo>
                  <a:pt x="4998023" y="66760"/>
                  <a:pt x="5010918" y="92451"/>
                  <a:pt x="5036541" y="85075"/>
                </a:cubicBezTo>
                <a:cubicBezTo>
                  <a:pt x="5028940" y="96955"/>
                  <a:pt x="5065159" y="85981"/>
                  <a:pt x="5069678" y="97961"/>
                </a:cubicBezTo>
                <a:cubicBezTo>
                  <a:pt x="5071842" y="107637"/>
                  <a:pt x="5083332" y="106564"/>
                  <a:pt x="5092160" y="109985"/>
                </a:cubicBezTo>
                <a:cubicBezTo>
                  <a:pt x="5098585" y="119790"/>
                  <a:pt x="5142841" y="128053"/>
                  <a:pt x="5158166" y="126350"/>
                </a:cubicBezTo>
                <a:cubicBezTo>
                  <a:pt x="5201256" y="115702"/>
                  <a:pt x="5236783" y="155004"/>
                  <a:pt x="5271252" y="147520"/>
                </a:cubicBezTo>
                <a:cubicBezTo>
                  <a:pt x="5280328" y="148294"/>
                  <a:pt x="5287877" y="150405"/>
                  <a:pt x="5294438" y="153338"/>
                </a:cubicBezTo>
                <a:lnTo>
                  <a:pt x="5310840" y="163551"/>
                </a:lnTo>
                <a:cubicBezTo>
                  <a:pt x="5311084" y="165856"/>
                  <a:pt x="5311328" y="168159"/>
                  <a:pt x="5311570" y="170463"/>
                </a:cubicBezTo>
                <a:lnTo>
                  <a:pt x="5323756" y="174500"/>
                </a:lnTo>
                <a:lnTo>
                  <a:pt x="5326259" y="176662"/>
                </a:lnTo>
                <a:cubicBezTo>
                  <a:pt x="5331024" y="180816"/>
                  <a:pt x="5377788" y="196401"/>
                  <a:pt x="5383267" y="199617"/>
                </a:cubicBezTo>
                <a:cubicBezTo>
                  <a:pt x="5410952" y="208660"/>
                  <a:pt x="5442445" y="222284"/>
                  <a:pt x="5492371" y="230923"/>
                </a:cubicBezTo>
                <a:cubicBezTo>
                  <a:pt x="5559037" y="234969"/>
                  <a:pt x="5575360" y="250215"/>
                  <a:pt x="5640913" y="239810"/>
                </a:cubicBezTo>
                <a:lnTo>
                  <a:pt x="5877770" y="283747"/>
                </a:lnTo>
                <a:cubicBezTo>
                  <a:pt x="5915819" y="295609"/>
                  <a:pt x="5955621" y="294617"/>
                  <a:pt x="5989615" y="306445"/>
                </a:cubicBezTo>
                <a:lnTo>
                  <a:pt x="5996857" y="310331"/>
                </a:lnTo>
                <a:lnTo>
                  <a:pt x="6037387" y="299308"/>
                </a:lnTo>
                <a:cubicBezTo>
                  <a:pt x="6073044" y="293289"/>
                  <a:pt x="6106738" y="295248"/>
                  <a:pt x="6113074" y="312627"/>
                </a:cubicBezTo>
                <a:cubicBezTo>
                  <a:pt x="6172518" y="323086"/>
                  <a:pt x="6233561" y="310428"/>
                  <a:pt x="6280929" y="337226"/>
                </a:cubicBezTo>
                <a:cubicBezTo>
                  <a:pt x="6286383" y="333837"/>
                  <a:pt x="6292357" y="331425"/>
                  <a:pt x="6298665" y="329713"/>
                </a:cubicBezTo>
                <a:lnTo>
                  <a:pt x="6317326" y="326576"/>
                </a:lnTo>
                <a:lnTo>
                  <a:pt x="6319212" y="327786"/>
                </a:lnTo>
                <a:cubicBezTo>
                  <a:pt x="6328393" y="330680"/>
                  <a:pt x="6334701" y="330467"/>
                  <a:pt x="6339724" y="328880"/>
                </a:cubicBezTo>
                <a:lnTo>
                  <a:pt x="6345010" y="325930"/>
                </a:lnTo>
                <a:lnTo>
                  <a:pt x="6359332" y="325681"/>
                </a:lnTo>
                <a:lnTo>
                  <a:pt x="6388220" y="322496"/>
                </a:lnTo>
                <a:lnTo>
                  <a:pt x="6392994" y="324426"/>
                </a:lnTo>
                <a:lnTo>
                  <a:pt x="6435581" y="323557"/>
                </a:lnTo>
                <a:cubicBezTo>
                  <a:pt x="6435677" y="323952"/>
                  <a:pt x="6435772" y="324349"/>
                  <a:pt x="6435870" y="324745"/>
                </a:cubicBezTo>
                <a:cubicBezTo>
                  <a:pt x="6437488" y="327387"/>
                  <a:pt x="6440513" y="329298"/>
                  <a:pt x="6446571" y="329739"/>
                </a:cubicBezTo>
                <a:cubicBezTo>
                  <a:pt x="6432902" y="346634"/>
                  <a:pt x="6448636" y="336743"/>
                  <a:pt x="6467701" y="336547"/>
                </a:cubicBezTo>
                <a:cubicBezTo>
                  <a:pt x="6450726" y="362746"/>
                  <a:pt x="6507518" y="351573"/>
                  <a:pt x="6512727" y="367087"/>
                </a:cubicBezTo>
                <a:cubicBezTo>
                  <a:pt x="6527112" y="366352"/>
                  <a:pt x="6542020" y="366053"/>
                  <a:pt x="6557094" y="366314"/>
                </a:cubicBezTo>
                <a:lnTo>
                  <a:pt x="6565879" y="366812"/>
                </a:lnTo>
                <a:cubicBezTo>
                  <a:pt x="6565919" y="366905"/>
                  <a:pt x="6565958" y="366998"/>
                  <a:pt x="6565997" y="367092"/>
                </a:cubicBezTo>
                <a:cubicBezTo>
                  <a:pt x="6567779" y="367776"/>
                  <a:pt x="6570621" y="368158"/>
                  <a:pt x="6575147" y="368156"/>
                </a:cubicBezTo>
                <a:lnTo>
                  <a:pt x="6581899" y="367720"/>
                </a:lnTo>
                <a:lnTo>
                  <a:pt x="6598943" y="368688"/>
                </a:lnTo>
                <a:lnTo>
                  <a:pt x="6604421" y="370815"/>
                </a:lnTo>
                <a:lnTo>
                  <a:pt x="6606035" y="374247"/>
                </a:lnTo>
                <a:lnTo>
                  <a:pt x="6607669" y="373968"/>
                </a:lnTo>
                <a:cubicBezTo>
                  <a:pt x="6620475" y="368913"/>
                  <a:pt x="6625312" y="360789"/>
                  <a:pt x="6637532" y="384907"/>
                </a:cubicBezTo>
                <a:cubicBezTo>
                  <a:pt x="6666345" y="377219"/>
                  <a:pt x="6669861" y="391673"/>
                  <a:pt x="6706880" y="399163"/>
                </a:cubicBezTo>
                <a:cubicBezTo>
                  <a:pt x="6723837" y="391250"/>
                  <a:pt x="6736071" y="395293"/>
                  <a:pt x="6747500" y="403168"/>
                </a:cubicBezTo>
                <a:cubicBezTo>
                  <a:pt x="6784745" y="401441"/>
                  <a:pt x="6816872" y="413543"/>
                  <a:pt x="6857783" y="418687"/>
                </a:cubicBezTo>
                <a:cubicBezTo>
                  <a:pt x="6902932" y="429261"/>
                  <a:pt x="6899138" y="407985"/>
                  <a:pt x="6926954" y="416162"/>
                </a:cubicBezTo>
                <a:lnTo>
                  <a:pt x="6990389" y="425060"/>
                </a:lnTo>
                <a:lnTo>
                  <a:pt x="7041715" y="465902"/>
                </a:lnTo>
                <a:lnTo>
                  <a:pt x="7048103" y="464392"/>
                </a:lnTo>
                <a:cubicBezTo>
                  <a:pt x="7052510" y="463654"/>
                  <a:pt x="7055450" y="463555"/>
                  <a:pt x="7057490" y="463917"/>
                </a:cubicBezTo>
                <a:lnTo>
                  <a:pt x="7057730" y="464165"/>
                </a:lnTo>
                <a:lnTo>
                  <a:pt x="7066511" y="463214"/>
                </a:lnTo>
                <a:cubicBezTo>
                  <a:pt x="7081316" y="461011"/>
                  <a:pt x="7095708" y="458304"/>
                  <a:pt x="7109401" y="455268"/>
                </a:cubicBezTo>
                <a:cubicBezTo>
                  <a:pt x="7121361" y="469195"/>
                  <a:pt x="7171741" y="449331"/>
                  <a:pt x="7166830" y="477037"/>
                </a:cubicBezTo>
                <a:cubicBezTo>
                  <a:pt x="7185318" y="473753"/>
                  <a:pt x="7196261" y="461778"/>
                  <a:pt x="7190442" y="480090"/>
                </a:cubicBezTo>
                <a:cubicBezTo>
                  <a:pt x="7196540" y="479524"/>
                  <a:pt x="7200336" y="480853"/>
                  <a:pt x="7203083" y="483106"/>
                </a:cubicBezTo>
                <a:lnTo>
                  <a:pt x="7203894" y="484190"/>
                </a:lnTo>
                <a:lnTo>
                  <a:pt x="7245004" y="476444"/>
                </a:lnTo>
                <a:lnTo>
                  <a:pt x="7250514" y="477506"/>
                </a:lnTo>
                <a:lnTo>
                  <a:pt x="7277246" y="469782"/>
                </a:lnTo>
                <a:lnTo>
                  <a:pt x="7291092" y="467217"/>
                </a:lnTo>
                <a:lnTo>
                  <a:pt x="7294933" y="463549"/>
                </a:lnTo>
                <a:cubicBezTo>
                  <a:pt x="7299121" y="461223"/>
                  <a:pt x="7305176" y="459995"/>
                  <a:pt x="7315408" y="461260"/>
                </a:cubicBezTo>
                <a:lnTo>
                  <a:pt x="7317786" y="462106"/>
                </a:lnTo>
                <a:lnTo>
                  <a:pt x="7334572" y="456088"/>
                </a:lnTo>
                <a:cubicBezTo>
                  <a:pt x="7339959" y="453431"/>
                  <a:pt x="7371380" y="454045"/>
                  <a:pt x="7375190" y="449931"/>
                </a:cubicBezTo>
                <a:cubicBezTo>
                  <a:pt x="7433241" y="467756"/>
                  <a:pt x="7460434" y="441906"/>
                  <a:pt x="7522997" y="442209"/>
                </a:cubicBezTo>
                <a:cubicBezTo>
                  <a:pt x="7592791" y="433619"/>
                  <a:pt x="7640927" y="424233"/>
                  <a:pt x="7686985" y="419805"/>
                </a:cubicBezTo>
                <a:cubicBezTo>
                  <a:pt x="7708370" y="415450"/>
                  <a:pt x="7865878" y="397444"/>
                  <a:pt x="7854068" y="409774"/>
                </a:cubicBezTo>
                <a:cubicBezTo>
                  <a:pt x="7918669" y="381306"/>
                  <a:pt x="7960767" y="406961"/>
                  <a:pt x="8034165" y="391699"/>
                </a:cubicBezTo>
                <a:cubicBezTo>
                  <a:pt x="8074975" y="417062"/>
                  <a:pt x="8052607" y="392777"/>
                  <a:pt x="8094381" y="395718"/>
                </a:cubicBezTo>
                <a:cubicBezTo>
                  <a:pt x="8082391" y="371015"/>
                  <a:pt x="8145291" y="407237"/>
                  <a:pt x="8146898" y="378558"/>
                </a:cubicBezTo>
                <a:cubicBezTo>
                  <a:pt x="8154450" y="379999"/>
                  <a:pt x="8161714" y="382303"/>
                  <a:pt x="8168993" y="384830"/>
                </a:cubicBezTo>
                <a:lnTo>
                  <a:pt x="8172809" y="386137"/>
                </a:lnTo>
                <a:lnTo>
                  <a:pt x="8187962" y="386433"/>
                </a:lnTo>
                <a:lnTo>
                  <a:pt x="8192382" y="392692"/>
                </a:lnTo>
                <a:lnTo>
                  <a:pt x="8375192" y="383879"/>
                </a:lnTo>
                <a:cubicBezTo>
                  <a:pt x="8390681" y="377906"/>
                  <a:pt x="8442343" y="372994"/>
                  <a:pt x="8454377" y="380331"/>
                </a:cubicBezTo>
                <a:cubicBezTo>
                  <a:pt x="8465613" y="381011"/>
                  <a:pt x="8477337" y="376722"/>
                  <a:pt x="8484740" y="385159"/>
                </a:cubicBezTo>
                <a:cubicBezTo>
                  <a:pt x="8509291" y="387955"/>
                  <a:pt x="8565518" y="394403"/>
                  <a:pt x="8601673" y="397101"/>
                </a:cubicBezTo>
                <a:cubicBezTo>
                  <a:pt x="8619550" y="383563"/>
                  <a:pt x="8652058" y="403668"/>
                  <a:pt x="8701676" y="401351"/>
                </a:cubicBezTo>
                <a:cubicBezTo>
                  <a:pt x="8721163" y="385822"/>
                  <a:pt x="8735137" y="399974"/>
                  <a:pt x="8773288" y="378077"/>
                </a:cubicBezTo>
                <a:cubicBezTo>
                  <a:pt x="8775124" y="379719"/>
                  <a:pt x="8777353" y="381190"/>
                  <a:pt x="8779909" y="382446"/>
                </a:cubicBezTo>
                <a:cubicBezTo>
                  <a:pt x="8794759" y="389736"/>
                  <a:pt x="8817153" y="388302"/>
                  <a:pt x="8829932" y="379243"/>
                </a:cubicBezTo>
                <a:cubicBezTo>
                  <a:pt x="8891235" y="349118"/>
                  <a:pt x="8949370" y="345642"/>
                  <a:pt x="9003386" y="336242"/>
                </a:cubicBezTo>
                <a:cubicBezTo>
                  <a:pt x="9064740" y="328439"/>
                  <a:pt x="9026331" y="360774"/>
                  <a:pt x="9101185" y="330862"/>
                </a:cubicBezTo>
                <a:cubicBezTo>
                  <a:pt x="9110310" y="340386"/>
                  <a:pt x="9120116" y="340147"/>
                  <a:pt x="9136185" y="334078"/>
                </a:cubicBezTo>
                <a:cubicBezTo>
                  <a:pt x="9166057" y="331044"/>
                  <a:pt x="9165783" y="356709"/>
                  <a:pt x="9194801" y="339149"/>
                </a:cubicBezTo>
                <a:cubicBezTo>
                  <a:pt x="9190472" y="353244"/>
                  <a:pt x="9252023" y="340305"/>
                  <a:pt x="9239316" y="355558"/>
                </a:cubicBezTo>
                <a:cubicBezTo>
                  <a:pt x="9259813" y="366615"/>
                  <a:pt x="9267827" y="345361"/>
                  <a:pt x="9288052" y="354796"/>
                </a:cubicBezTo>
                <a:cubicBezTo>
                  <a:pt x="9310099" y="355735"/>
                  <a:pt x="9274359" y="341069"/>
                  <a:pt x="9298465" y="338296"/>
                </a:cubicBezTo>
                <a:cubicBezTo>
                  <a:pt x="9327883" y="337409"/>
                  <a:pt x="9325850" y="312292"/>
                  <a:pt x="9350892" y="342778"/>
                </a:cubicBezTo>
                <a:lnTo>
                  <a:pt x="9430522" y="351368"/>
                </a:lnTo>
                <a:cubicBezTo>
                  <a:pt x="9447485" y="342207"/>
                  <a:pt x="9461870" y="345232"/>
                  <a:pt x="9476215" y="352107"/>
                </a:cubicBezTo>
                <a:cubicBezTo>
                  <a:pt x="9516917" y="347451"/>
                  <a:pt x="9555019" y="356862"/>
                  <a:pt x="9601276" y="358704"/>
                </a:cubicBezTo>
                <a:cubicBezTo>
                  <a:pt x="9655597" y="365766"/>
                  <a:pt x="9721018" y="368083"/>
                  <a:pt x="9771664" y="375074"/>
                </a:cubicBezTo>
                <a:cubicBezTo>
                  <a:pt x="9837640" y="352742"/>
                  <a:pt x="9801669" y="411678"/>
                  <a:pt x="9905153" y="400650"/>
                </a:cubicBezTo>
                <a:cubicBezTo>
                  <a:pt x="9910811" y="397141"/>
                  <a:pt x="9923612" y="400020"/>
                  <a:pt x="9922553" y="404569"/>
                </a:cubicBezTo>
                <a:cubicBezTo>
                  <a:pt x="9945213" y="401977"/>
                  <a:pt x="10012509" y="424753"/>
                  <a:pt x="10044658" y="418077"/>
                </a:cubicBezTo>
                <a:cubicBezTo>
                  <a:pt x="10108994" y="428104"/>
                  <a:pt x="10138326" y="405380"/>
                  <a:pt x="10184585" y="407138"/>
                </a:cubicBezTo>
                <a:cubicBezTo>
                  <a:pt x="10238805" y="420027"/>
                  <a:pt x="10270973" y="432805"/>
                  <a:pt x="10366435" y="462428"/>
                </a:cubicBezTo>
                <a:lnTo>
                  <a:pt x="10688220" y="542258"/>
                </a:lnTo>
                <a:cubicBezTo>
                  <a:pt x="10812002" y="613331"/>
                  <a:pt x="10955764" y="552079"/>
                  <a:pt x="11026690" y="550681"/>
                </a:cubicBezTo>
                <a:cubicBezTo>
                  <a:pt x="11053150" y="522754"/>
                  <a:pt x="11079708" y="547720"/>
                  <a:pt x="11113779" y="533868"/>
                </a:cubicBezTo>
                <a:cubicBezTo>
                  <a:pt x="11191398" y="520022"/>
                  <a:pt x="11265999" y="483506"/>
                  <a:pt x="11369556" y="491719"/>
                </a:cubicBezTo>
                <a:cubicBezTo>
                  <a:pt x="11406977" y="409158"/>
                  <a:pt x="11530972" y="443199"/>
                  <a:pt x="11623342" y="388428"/>
                </a:cubicBezTo>
                <a:cubicBezTo>
                  <a:pt x="11678749" y="373322"/>
                  <a:pt x="11771467" y="402383"/>
                  <a:pt x="11786511" y="358390"/>
                </a:cubicBezTo>
                <a:cubicBezTo>
                  <a:pt x="11815065" y="381261"/>
                  <a:pt x="11834769" y="337251"/>
                  <a:pt x="11862577" y="330549"/>
                </a:cubicBezTo>
                <a:cubicBezTo>
                  <a:pt x="11886839" y="344437"/>
                  <a:pt x="11896496" y="329138"/>
                  <a:pt x="11916612" y="323810"/>
                </a:cubicBezTo>
                <a:cubicBezTo>
                  <a:pt x="11926953" y="332872"/>
                  <a:pt x="11944208" y="330491"/>
                  <a:pt x="11948830" y="318062"/>
                </a:cubicBezTo>
                <a:cubicBezTo>
                  <a:pt x="11937556" y="291763"/>
                  <a:pt x="11999127" y="298879"/>
                  <a:pt x="12001583" y="279643"/>
                </a:cubicBezTo>
                <a:cubicBezTo>
                  <a:pt x="12027437" y="273899"/>
                  <a:pt x="12120562" y="276714"/>
                  <a:pt x="12174977" y="264652"/>
                </a:cubicBezTo>
                <a:lnTo>
                  <a:pt x="12192000" y="256549"/>
                </a:lnTo>
                <a:lnTo>
                  <a:pt x="12192000" y="4999978"/>
                </a:lnTo>
                <a:lnTo>
                  <a:pt x="0" y="4999978"/>
                </a:lnTo>
                <a:lnTo>
                  <a:pt x="0" y="617449"/>
                </a:lnTo>
                <a:lnTo>
                  <a:pt x="11075" y="615178"/>
                </a:lnTo>
                <a:cubicBezTo>
                  <a:pt x="23002" y="613158"/>
                  <a:pt x="33255" y="611513"/>
                  <a:pt x="44061" y="608596"/>
                </a:cubicBezTo>
                <a:cubicBezTo>
                  <a:pt x="70605" y="597913"/>
                  <a:pt x="149526" y="562149"/>
                  <a:pt x="170342" y="551077"/>
                </a:cubicBezTo>
                <a:lnTo>
                  <a:pt x="168955" y="542164"/>
                </a:lnTo>
                <a:lnTo>
                  <a:pt x="181474" y="541281"/>
                </a:lnTo>
                <a:lnTo>
                  <a:pt x="209440" y="540561"/>
                </a:lnTo>
                <a:cubicBezTo>
                  <a:pt x="226869" y="538895"/>
                  <a:pt x="275442" y="540165"/>
                  <a:pt x="293152" y="536576"/>
                </a:cubicBezTo>
                <a:cubicBezTo>
                  <a:pt x="298104" y="526951"/>
                  <a:pt x="305921" y="521613"/>
                  <a:pt x="315693" y="519030"/>
                </a:cubicBezTo>
                <a:lnTo>
                  <a:pt x="337305" y="518372"/>
                </a:lnTo>
                <a:lnTo>
                  <a:pt x="462252" y="493151"/>
                </a:lnTo>
                <a:lnTo>
                  <a:pt x="479457" y="491123"/>
                </a:lnTo>
                <a:lnTo>
                  <a:pt x="488653" y="483257"/>
                </a:lnTo>
                <a:cubicBezTo>
                  <a:pt x="495751" y="481590"/>
                  <a:pt x="516240" y="482215"/>
                  <a:pt x="522053" y="481125"/>
                </a:cubicBezTo>
                <a:lnTo>
                  <a:pt x="523520" y="476713"/>
                </a:lnTo>
                <a:cubicBezTo>
                  <a:pt x="541965" y="469375"/>
                  <a:pt x="611396" y="444795"/>
                  <a:pt x="632714" y="437101"/>
                </a:cubicBezTo>
                <a:cubicBezTo>
                  <a:pt x="637120" y="443761"/>
                  <a:pt x="646523" y="432947"/>
                  <a:pt x="651426" y="430544"/>
                </a:cubicBezTo>
                <a:cubicBezTo>
                  <a:pt x="652273" y="435068"/>
                  <a:pt x="664268" y="436238"/>
                  <a:pt x="667724" y="432138"/>
                </a:cubicBezTo>
                <a:cubicBezTo>
                  <a:pt x="751466" y="408483"/>
                  <a:pt x="710176" y="454993"/>
                  <a:pt x="757679" y="425145"/>
                </a:cubicBezTo>
                <a:cubicBezTo>
                  <a:pt x="766141" y="423071"/>
                  <a:pt x="773060" y="424779"/>
                  <a:pt x="779159" y="428059"/>
                </a:cubicBezTo>
                <a:lnTo>
                  <a:pt x="788293" y="434863"/>
                </a:lnTo>
                <a:lnTo>
                  <a:pt x="822923" y="421074"/>
                </a:lnTo>
                <a:cubicBezTo>
                  <a:pt x="840014" y="416178"/>
                  <a:pt x="858036" y="412811"/>
                  <a:pt x="876559" y="411088"/>
                </a:cubicBezTo>
                <a:cubicBezTo>
                  <a:pt x="880889" y="420288"/>
                  <a:pt x="895209" y="406850"/>
                  <a:pt x="902011" y="404118"/>
                </a:cubicBezTo>
                <a:cubicBezTo>
                  <a:pt x="902191" y="410172"/>
                  <a:pt x="917419" y="412804"/>
                  <a:pt x="922715" y="407699"/>
                </a:cubicBezTo>
                <a:cubicBezTo>
                  <a:pt x="1035495" y="384016"/>
                  <a:pt x="972839" y="441733"/>
                  <a:pt x="1040139" y="406590"/>
                </a:cubicBezTo>
                <a:cubicBezTo>
                  <a:pt x="1051469" y="404617"/>
                  <a:pt x="1060048" y="407498"/>
                  <a:pt x="1067251" y="412384"/>
                </a:cubicBezTo>
                <a:lnTo>
                  <a:pt x="1080272" y="424669"/>
                </a:lnTo>
                <a:lnTo>
                  <a:pt x="1090219" y="420026"/>
                </a:lnTo>
                <a:cubicBezTo>
                  <a:pt x="1128054" y="418995"/>
                  <a:pt x="1139443" y="431622"/>
                  <a:pt x="1161226" y="418304"/>
                </a:cubicBezTo>
                <a:cubicBezTo>
                  <a:pt x="1194247" y="444579"/>
                  <a:pt x="1182853" y="420594"/>
                  <a:pt x="1207525" y="416039"/>
                </a:cubicBezTo>
                <a:cubicBezTo>
                  <a:pt x="1229876" y="413352"/>
                  <a:pt x="1272066" y="404905"/>
                  <a:pt x="1295331" y="402182"/>
                </a:cubicBezTo>
                <a:cubicBezTo>
                  <a:pt x="1313247" y="381583"/>
                  <a:pt x="1322885" y="406388"/>
                  <a:pt x="1347118" y="399704"/>
                </a:cubicBezTo>
                <a:cubicBezTo>
                  <a:pt x="1358442" y="391829"/>
                  <a:pt x="1366690" y="390365"/>
                  <a:pt x="1378108" y="398410"/>
                </a:cubicBezTo>
                <a:cubicBezTo>
                  <a:pt x="1430244" y="360127"/>
                  <a:pt x="1410029" y="396164"/>
                  <a:pt x="1459192" y="380919"/>
                </a:cubicBezTo>
                <a:cubicBezTo>
                  <a:pt x="1501499" y="365055"/>
                  <a:pt x="1549591" y="354392"/>
                  <a:pt x="1590120" y="317608"/>
                </a:cubicBezTo>
                <a:cubicBezTo>
                  <a:pt x="1597495" y="307260"/>
                  <a:pt x="1613791" y="310520"/>
                  <a:pt x="1631417" y="308227"/>
                </a:cubicBezTo>
                <a:cubicBezTo>
                  <a:pt x="1649043" y="305934"/>
                  <a:pt x="1693684" y="302496"/>
                  <a:pt x="1695877" y="303848"/>
                </a:cubicBezTo>
                <a:cubicBezTo>
                  <a:pt x="1731379" y="297695"/>
                  <a:pt x="1804005" y="278490"/>
                  <a:pt x="1844438" y="271304"/>
                </a:cubicBezTo>
                <a:cubicBezTo>
                  <a:pt x="1847960" y="284364"/>
                  <a:pt x="1868036" y="260323"/>
                  <a:pt x="1881324" y="268497"/>
                </a:cubicBezTo>
                <a:cubicBezTo>
                  <a:pt x="1890865" y="275707"/>
                  <a:pt x="1899182" y="270095"/>
                  <a:pt x="1908999" y="269338"/>
                </a:cubicBezTo>
                <a:cubicBezTo>
                  <a:pt x="1922050" y="274907"/>
                  <a:pt x="1964084" y="263670"/>
                  <a:pt x="1974956" y="255958"/>
                </a:cubicBezTo>
                <a:cubicBezTo>
                  <a:pt x="2000789" y="229373"/>
                  <a:pt x="2060915" y="247690"/>
                  <a:pt x="2082409" y="227290"/>
                </a:cubicBezTo>
                <a:cubicBezTo>
                  <a:pt x="2090286" y="224213"/>
                  <a:pt x="2098026" y="222886"/>
                  <a:pt x="2105639" y="222648"/>
                </a:cubicBezTo>
                <a:lnTo>
                  <a:pt x="2126992" y="224468"/>
                </a:lnTo>
                <a:lnTo>
                  <a:pt x="2133154" y="229952"/>
                </a:lnTo>
                <a:lnTo>
                  <a:pt x="2146154" y="228332"/>
                </a:lnTo>
                <a:lnTo>
                  <a:pt x="2149901" y="229116"/>
                </a:lnTo>
                <a:cubicBezTo>
                  <a:pt x="2157061" y="230638"/>
                  <a:pt x="2164126" y="231947"/>
                  <a:pt x="2171100" y="232389"/>
                </a:cubicBezTo>
                <a:cubicBezTo>
                  <a:pt x="2161432" y="204508"/>
                  <a:pt x="2228843" y="231560"/>
                  <a:pt x="2209148" y="209225"/>
                </a:cubicBezTo>
                <a:cubicBezTo>
                  <a:pt x="2245795" y="206809"/>
                  <a:pt x="2217435" y="186186"/>
                  <a:pt x="2261889" y="205532"/>
                </a:cubicBezTo>
                <a:cubicBezTo>
                  <a:pt x="2318421" y="181576"/>
                  <a:pt x="2408342" y="188495"/>
                  <a:pt x="2452315" y="152899"/>
                </a:cubicBezTo>
                <a:cubicBezTo>
                  <a:pt x="2447016" y="166284"/>
                  <a:pt x="2478824" y="148993"/>
                  <a:pt x="2495330" y="142101"/>
                </a:cubicBezTo>
                <a:cubicBezTo>
                  <a:pt x="2532786" y="132037"/>
                  <a:pt x="2609589" y="113461"/>
                  <a:pt x="2665623" y="96394"/>
                </a:cubicBezTo>
                <a:cubicBezTo>
                  <a:pt x="2717275" y="79361"/>
                  <a:pt x="2733624" y="82979"/>
                  <a:pt x="2763332" y="74831"/>
                </a:cubicBezTo>
                <a:lnTo>
                  <a:pt x="2843870" y="47507"/>
                </a:lnTo>
                <a:lnTo>
                  <a:pt x="2862745" y="43242"/>
                </a:lnTo>
                <a:lnTo>
                  <a:pt x="2864596" y="39218"/>
                </a:lnTo>
                <a:lnTo>
                  <a:pt x="2875381" y="35003"/>
                </a:lnTo>
                <a:lnTo>
                  <a:pt x="2895139" y="24186"/>
                </a:lnTo>
                <a:lnTo>
                  <a:pt x="2932205" y="11873"/>
                </a:lnTo>
                <a:lnTo>
                  <a:pt x="2933310" y="12816"/>
                </a:lnTo>
                <a:cubicBezTo>
                  <a:pt x="2936512" y="14646"/>
                  <a:pt x="2940256" y="15452"/>
                  <a:pt x="2945218" y="14141"/>
                </a:cubicBezTo>
                <a:cubicBezTo>
                  <a:pt x="2959008" y="14069"/>
                  <a:pt x="2997405" y="12264"/>
                  <a:pt x="3016048" y="12381"/>
                </a:cubicBezTo>
                <a:cubicBezTo>
                  <a:pt x="3026523" y="7728"/>
                  <a:pt x="3045337" y="18832"/>
                  <a:pt x="3057077" y="14845"/>
                </a:cubicBezTo>
                <a:lnTo>
                  <a:pt x="3148105" y="30648"/>
                </a:lnTo>
                <a:lnTo>
                  <a:pt x="3251671" y="31575"/>
                </a:lnTo>
                <a:cubicBezTo>
                  <a:pt x="3288430" y="31396"/>
                  <a:pt x="3320402" y="39036"/>
                  <a:pt x="3351400" y="32687"/>
                </a:cubicBezTo>
                <a:cubicBezTo>
                  <a:pt x="3364152" y="38848"/>
                  <a:pt x="3376107" y="41214"/>
                  <a:pt x="3387481" y="31443"/>
                </a:cubicBezTo>
                <a:cubicBezTo>
                  <a:pt x="3421834" y="34018"/>
                  <a:pt x="3430384" y="47525"/>
                  <a:pt x="3451923" y="36482"/>
                </a:cubicBezTo>
                <a:cubicBezTo>
                  <a:pt x="3471592" y="58226"/>
                  <a:pt x="3472580" y="49775"/>
                  <a:pt x="3481520" y="43287"/>
                </a:cubicBezTo>
                <a:lnTo>
                  <a:pt x="3482804" y="42812"/>
                </a:lnTo>
                <a:lnTo>
                  <a:pt x="3485495" y="45921"/>
                </a:lnTo>
                <a:lnTo>
                  <a:pt x="3490972" y="47286"/>
                </a:lnTo>
                <a:lnTo>
                  <a:pt x="3505835" y="46077"/>
                </a:lnTo>
                <a:lnTo>
                  <a:pt x="3511410" y="44808"/>
                </a:lnTo>
                <a:cubicBezTo>
                  <a:pt x="3515254" y="44237"/>
                  <a:pt x="3517816" y="44247"/>
                  <a:pt x="3519598" y="44683"/>
                </a:cubicBezTo>
                <a:lnTo>
                  <a:pt x="3519807" y="44938"/>
                </a:lnTo>
                <a:lnTo>
                  <a:pt x="3527466" y="44316"/>
                </a:lnTo>
                <a:cubicBezTo>
                  <a:pt x="3540383" y="42670"/>
                  <a:pt x="3552942" y="59912"/>
                  <a:pt x="3564889" y="57394"/>
                </a:cubicBezTo>
                <a:cubicBezTo>
                  <a:pt x="3575289" y="71711"/>
                  <a:pt x="3619274" y="34384"/>
                  <a:pt x="3614922" y="61804"/>
                </a:cubicBezTo>
                <a:cubicBezTo>
                  <a:pt x="3631051" y="59218"/>
                  <a:pt x="3640626" y="47694"/>
                  <a:pt x="3635506" y="65718"/>
                </a:cubicBezTo>
                <a:cubicBezTo>
                  <a:pt x="3640824" y="65382"/>
                  <a:pt x="3644132" y="66847"/>
                  <a:pt x="3646525" y="69193"/>
                </a:cubicBezTo>
                <a:lnTo>
                  <a:pt x="3647224" y="70303"/>
                </a:lnTo>
                <a:lnTo>
                  <a:pt x="3683100" y="64109"/>
                </a:lnTo>
                <a:lnTo>
                  <a:pt x="3687901" y="65372"/>
                </a:lnTo>
                <a:lnTo>
                  <a:pt x="3711234" y="58665"/>
                </a:lnTo>
                <a:lnTo>
                  <a:pt x="3723318" y="56625"/>
                </a:lnTo>
                <a:lnTo>
                  <a:pt x="3726677" y="53112"/>
                </a:lnTo>
                <a:cubicBezTo>
                  <a:pt x="3730335" y="50950"/>
                  <a:pt x="3735615" y="49952"/>
                  <a:pt x="3744535" y="51590"/>
                </a:cubicBezTo>
                <a:lnTo>
                  <a:pt x="3746608" y="52522"/>
                </a:lnTo>
                <a:lnTo>
                  <a:pt x="3761262" y="47147"/>
                </a:lnTo>
                <a:cubicBezTo>
                  <a:pt x="3765968" y="44701"/>
                  <a:pt x="3800597" y="53264"/>
                  <a:pt x="3803931" y="49309"/>
                </a:cubicBezTo>
                <a:cubicBezTo>
                  <a:pt x="3854516" y="69215"/>
                  <a:pt x="3871065" y="37682"/>
                  <a:pt x="3925626" y="40301"/>
                </a:cubicBezTo>
                <a:cubicBezTo>
                  <a:pt x="3949771" y="45090"/>
                  <a:pt x="3989883" y="30921"/>
                  <a:pt x="4033324" y="26451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9D572-1374-2280-A73C-B66AFD06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18</a:t>
            </a:fld>
            <a:endParaRPr lang="he-IL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484664EC-1BD2-4AC0-A310-AFC5EE4EF87A}"/>
              </a:ext>
            </a:extLst>
          </p:cNvPr>
          <p:cNvGraphicFramePr>
            <a:graphicFrameLocks/>
          </p:cNvGraphicFramePr>
          <p:nvPr/>
        </p:nvGraphicFramePr>
        <p:xfrm>
          <a:off x="1050925" y="2173893"/>
          <a:ext cx="10029082" cy="3589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866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12A4D-DAAC-9758-C201-1B21CD39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he-IL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83ACA5-93EE-4A9D-5B60-1DB599EA0F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57339" y="2392438"/>
            <a:ext cx="7491461" cy="36851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OptiVision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provides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comprehensive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tool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early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vision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impairments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makes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vision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health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more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accessible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allowing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users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track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their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vision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over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time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Early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help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prevent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severe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vision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problems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improving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quality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life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OptiVision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offers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practical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home-based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regular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vision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screening</a:t>
            </a:r>
            <a:r>
              <a:rPr lang="en-US" altLang="he-IL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.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A5849-9ECC-9A1E-3C92-A6D9A3FB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740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E4A23-89D3-7D6F-D577-B1A2A7713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  <a:endParaRPr lang="he-IL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Rectangle 2">
            <a:extLst>
              <a:ext uri="{FF2B5EF4-FFF2-40B4-BE49-F238E27FC236}">
                <a16:creationId xmlns:a16="http://schemas.microsoft.com/office/drawing/2014/main" id="{642F3A1D-5C97-0852-D708-AC04149C8A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929281"/>
              </p:ext>
            </p:extLst>
          </p:nvPr>
        </p:nvGraphicFramePr>
        <p:xfrm>
          <a:off x="780554" y="2033022"/>
          <a:ext cx="10630891" cy="4463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883F5-043B-9160-5D57-349754C3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326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49C35-5E6E-6823-24A5-7A91D8CB6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800" b="1" dirty="0"/>
              <a:t>Questions</a:t>
            </a:r>
            <a:endParaRPr lang="he-IL" sz="6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02E0CAB9-2D14-3ECA-9063-E3AE4E5A26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33118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94A3B-7BE2-8D6F-8C84-713CEA42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10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73EB9-9AA7-5DE3-20CC-B4FBE73A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 Statement</a:t>
            </a:r>
            <a:endParaRPr lang="he-IL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B1C22F9-3C6B-E5A2-A94B-D599EE200F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57987" y="2285996"/>
            <a:ext cx="8722454" cy="33200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000" dirty="0"/>
              <a:t>Many people don’t realize they have vision problems until it’s too late.</a:t>
            </a:r>
            <a:r>
              <a:rPr kumimoji="0" lang="he-IL" altLang="he-IL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000" dirty="0"/>
              <a:t>There aren’t enough easy-to-use tools for people to test their eyes at home.</a:t>
            </a:r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000" dirty="0"/>
              <a:t>Late diagnosis can cause serious health issues and lower the quality of life.</a:t>
            </a:r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he-IL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OptiVision</a:t>
            </a:r>
            <a:r>
              <a:rPr kumimoji="0" lang="en-US" altLang="he-IL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help solves this with a simple home vision test.</a:t>
            </a:r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58F77-0101-19F0-B582-186BECC7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480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2D910-0E8F-B11B-757D-468B0B9B8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44"/>
            <a:ext cx="10515600" cy="930275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Existing Solutions</a:t>
            </a:r>
            <a:br>
              <a:rPr lang="en-US" sz="3200" dirty="0"/>
            </a:br>
            <a:endParaRPr lang="he-IL" sz="3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42F8E0-E639-5BCD-2D08-B9266F9891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196986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975BCE-4760-618A-D9F3-388B29D7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6797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CF1B99-982B-C9DA-4AAC-798D831B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81" y="345461"/>
            <a:ext cx="5887065" cy="132556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Our Solution </a:t>
            </a:r>
            <a:endParaRPr lang="he-IL" sz="4000" b="1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91899B0-4AE9-83C7-C10E-6461820F18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5581" y="2016485"/>
            <a:ext cx="6312309" cy="41272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he-IL" sz="2000" b="1" i="0" u="none" strike="noStrike" cap="none" normalizeH="0" baseline="0" dirty="0">
                <a:ln>
                  <a:noFill/>
                </a:ln>
                <a:effectLst/>
              </a:rPr>
              <a:t>Comprehensive Testing:</a:t>
            </a:r>
            <a:r>
              <a:rPr kumimoji="0" lang="en-US" altLang="he-IL" sz="20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en-US" sz="2000" dirty="0"/>
              <a:t>Several tests for more accurate results.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he-IL" sz="2000" b="1" i="0" u="none" strike="noStrike" cap="none" normalizeH="0" baseline="0" dirty="0">
                <a:ln>
                  <a:noFill/>
                </a:ln>
                <a:effectLst/>
              </a:rPr>
              <a:t>Accessibility: </a:t>
            </a:r>
            <a:r>
              <a:rPr kumimoji="0" lang="en-US" altLang="he-IL" sz="2000" i="0" u="none" strike="noStrike" cap="none" normalizeH="0" baseline="0" dirty="0">
                <a:ln>
                  <a:noFill/>
                </a:ln>
                <a:effectLst/>
              </a:rPr>
              <a:t>Users can perform tests anytime at home.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he-IL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Early Detection: </a:t>
            </a:r>
            <a:r>
              <a:rPr kumimoji="0" lang="en-US" altLang="he-IL" sz="20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Help people catch problems early.</a:t>
            </a:r>
            <a:endParaRPr kumimoji="0" lang="en-US" altLang="he-IL" sz="20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000" b="1" dirty="0"/>
              <a:t>Affordable</a:t>
            </a:r>
            <a:r>
              <a:rPr lang="en-US" sz="2000" dirty="0"/>
              <a:t>: Reduces clinic visits.</a:t>
            </a:r>
            <a:endParaRPr kumimoji="0" lang="he-IL" altLang="he-IL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000" b="1" dirty="0"/>
              <a:t>Track Your Data</a:t>
            </a:r>
            <a:r>
              <a:rPr lang="en-US" sz="2000" dirty="0"/>
              <a:t>: Saves your results and gives advices.</a:t>
            </a:r>
            <a:endParaRPr kumimoji="0" lang="he-IL" altLang="he-IL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0" name="Picture 9" descr="A white paper with a logo and a pen&#10;&#10;Description automatically generated">
            <a:extLst>
              <a:ext uri="{FF2B5EF4-FFF2-40B4-BE49-F238E27FC236}">
                <a16:creationId xmlns:a16="http://schemas.microsoft.com/office/drawing/2014/main" id="{B1620FBB-E112-5FAB-954B-9A18F0435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" r="14687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E25C32-E856-2FE0-975A-16220660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016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34822-7765-44D6-15BC-7963B0A3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32" y="352881"/>
            <a:ext cx="9543405" cy="1188720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Vision Tests</a:t>
            </a:r>
            <a:endParaRPr lang="he-IL" sz="3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442DD-7849-B092-9D14-2DF74AB7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32B-2698-45B4-B1C4-D0AC3C180B69}" type="slidenum">
              <a:rPr lang="he-IL" smtClean="0"/>
              <a:t>6</a:t>
            </a:fld>
            <a:endParaRPr lang="he-IL" dirty="0"/>
          </a:p>
        </p:txBody>
      </p:sp>
      <p:pic>
        <p:nvPicPr>
          <p:cNvPr id="8" name="Content Placeholder 7" descr="A black circle with blue and black circles">
            <a:extLst>
              <a:ext uri="{FF2B5EF4-FFF2-40B4-BE49-F238E27FC236}">
                <a16:creationId xmlns:a16="http://schemas.microsoft.com/office/drawing/2014/main" id="{25189772-F7D6-8CF5-9ECA-2C9805A90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3" y="2212811"/>
            <a:ext cx="4983052" cy="2807354"/>
          </a:xfr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6D1B6B-EBC6-C3D3-8D0D-6C6616BCA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28" y="2212811"/>
            <a:ext cx="5007657" cy="28212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AA78C3-5821-DFE3-64B2-BF71AD3A50ED}"/>
              </a:ext>
            </a:extLst>
          </p:cNvPr>
          <p:cNvSpPr txBox="1"/>
          <p:nvPr/>
        </p:nvSpPr>
        <p:spPr>
          <a:xfrm>
            <a:off x="2036744" y="5324123"/>
            <a:ext cx="223667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Visual Acuity Test</a:t>
            </a:r>
            <a:endParaRPr lang="he-IL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55080-9071-C8D5-B12C-672A242F04B1}"/>
              </a:ext>
            </a:extLst>
          </p:cNvPr>
          <p:cNvSpPr txBox="1"/>
          <p:nvPr/>
        </p:nvSpPr>
        <p:spPr>
          <a:xfrm>
            <a:off x="7800553" y="5275138"/>
            <a:ext cx="173206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Contrast Test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271060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AAA499-4697-A6FB-DAEA-1638D1F8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92" y="1771605"/>
            <a:ext cx="2716830" cy="349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F28C7E-0B02-82C0-3FD9-C330AEB2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091" y="1861177"/>
            <a:ext cx="2986214" cy="34943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5F9C10-0AF9-1D7D-78D4-D2C645CA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34" y="1916368"/>
            <a:ext cx="3295903" cy="34288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442DD-7849-B092-9D14-2DF74AB7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E23DB32B-2698-45B4-B1C4-D0AC3C180B69}" type="slidenum">
              <a:rPr lang="en-US" sz="100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179785-AA5F-6E26-8655-74B4E5C236CB}"/>
              </a:ext>
            </a:extLst>
          </p:cNvPr>
          <p:cNvSpPr txBox="1"/>
          <p:nvPr/>
        </p:nvSpPr>
        <p:spPr>
          <a:xfrm>
            <a:off x="1199916" y="5509906"/>
            <a:ext cx="241532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Color Blindness Test</a:t>
            </a:r>
            <a:endParaRPr lang="he-IL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7DDA68-E800-DBB4-8122-45D486C49A49}"/>
              </a:ext>
            </a:extLst>
          </p:cNvPr>
          <p:cNvSpPr txBox="1"/>
          <p:nvPr/>
        </p:nvSpPr>
        <p:spPr>
          <a:xfrm>
            <a:off x="4835233" y="5573494"/>
            <a:ext cx="226986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kumimoji="0" lang="en-US" altLang="he-IL" sz="1800" b="1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Field of Vision </a:t>
            </a:r>
            <a:r>
              <a:rPr lang="en-US" b="1" dirty="0"/>
              <a:t>Test	</a:t>
            </a:r>
            <a:endParaRPr lang="he-IL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73D015-D9C6-BC75-52BB-9DB91B5CFBF8}"/>
              </a:ext>
            </a:extLst>
          </p:cNvPr>
          <p:cNvSpPr txBox="1"/>
          <p:nvPr/>
        </p:nvSpPr>
        <p:spPr>
          <a:xfrm>
            <a:off x="8343415" y="5570621"/>
            <a:ext cx="22698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 Blur Detection Test</a:t>
            </a:r>
            <a:endParaRPr lang="he-IL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ADD3FC-92A4-CDBE-9041-26731F84D42E}"/>
              </a:ext>
            </a:extLst>
          </p:cNvPr>
          <p:cNvSpPr txBox="1"/>
          <p:nvPr/>
        </p:nvSpPr>
        <p:spPr>
          <a:xfrm>
            <a:off x="7830234" y="714021"/>
            <a:ext cx="313763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Do all the lines look like they</a:t>
            </a:r>
          </a:p>
          <a:p>
            <a:r>
              <a:rPr lang="en-US" dirty="0"/>
              <a:t>Are the same shade of black?</a:t>
            </a:r>
            <a:endParaRPr lang="he-I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C21E4C-6A34-AE18-A5C9-A6A9299A217D}"/>
              </a:ext>
            </a:extLst>
          </p:cNvPr>
          <p:cNvSpPr txBox="1"/>
          <p:nvPr/>
        </p:nvSpPr>
        <p:spPr>
          <a:xfrm>
            <a:off x="4037659" y="737669"/>
            <a:ext cx="379257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Focus on the black dot in the center. Do all lines and squares appear equal and regular?</a:t>
            </a:r>
            <a:endParaRPr lang="he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232B94-BB33-0447-169F-7F700CDC945C}"/>
              </a:ext>
            </a:extLst>
          </p:cNvPr>
          <p:cNvSpPr txBox="1"/>
          <p:nvPr/>
        </p:nvSpPr>
        <p:spPr>
          <a:xfrm>
            <a:off x="1106488" y="876168"/>
            <a:ext cx="238863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Select the number you see in the circle: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0458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8EF3-5A2F-CF28-63FB-02C62958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b="1" dirty="0"/>
              <a:t>Algorithm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BD622F5-1768-D0CD-E82C-329F6F7B8E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0143" y="1956630"/>
            <a:ext cx="6499257" cy="46358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he-IL" sz="2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Rank Levels (1-17): </a:t>
            </a:r>
            <a:r>
              <a:rPr kumimoji="0" lang="en-US" altLang="he-IL" sz="2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Levels are ranked from easiest (1) to hardest (17).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he-IL" sz="2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Start at Level 1.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he-IL" sz="2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Progression Rules: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he-IL" sz="2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Correct answer at Level 1 moves you to Level 3, continuing with +2 levels for each correct answer until Level 10.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he-IL" sz="2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After Level 10, advance one level at a time.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he-IL" sz="2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Incorrect Answer Handling: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he-IL" sz="2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First incorrect answer: Drop down by 1 level.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he-IL" sz="2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Second incorrect answer: Drop another level.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he-IL" sz="2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Allowed 3 incorrect answers in total.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he-IL" sz="2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Determine Final Vision Level: </a:t>
            </a:r>
            <a:r>
              <a:rPr kumimoji="0" lang="en-US" altLang="he-IL" sz="2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highest level passed accurately is recorded as the final visual acuity.</a:t>
            </a:r>
            <a:endParaRPr kumimoji="0" lang="he-IL" altLang="he-IL" sz="2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 descr="A chart with circles and numbers&#10;&#10;Description automatically generated with medium confidence">
            <a:extLst>
              <a:ext uri="{FF2B5EF4-FFF2-40B4-BE49-F238E27FC236}">
                <a16:creationId xmlns:a16="http://schemas.microsoft.com/office/drawing/2014/main" id="{1368FDBD-39E3-2EAC-4CFB-91246D264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5452" r="5827" b="1453"/>
          <a:stretch/>
        </p:blipFill>
        <p:spPr>
          <a:xfrm>
            <a:off x="6565768" y="1584006"/>
            <a:ext cx="5496089" cy="45067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5B42C-DB23-98BF-1EDB-9C7951A7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3DB32B-2698-45B4-B1C4-D0AC3C180B69}" type="slidenum">
              <a:rPr lang="he-IL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he-IL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4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5AE3C-1FA8-4865-152C-997D6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 dirty="0"/>
              <a:t>Screen Calibration</a:t>
            </a:r>
            <a:endParaRPr lang="he-IL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C80BE0-402D-4BE9-F494-26F3282DD1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Why Calibration Matters:</a:t>
            </a:r>
            <a:r>
              <a:rPr lang="en-US" sz="2000" dirty="0"/>
              <a:t> Ensures that all tests are scaled correctly for the user's specific monitor size.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Users calibrate their screen using a real-world object (e.g., credit card or ID) to adjust screen dimensions.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Calibration ensures accurate results across different monitors and screen settings.</a:t>
            </a:r>
          </a:p>
        </p:txBody>
      </p:sp>
      <p:pic>
        <p:nvPicPr>
          <p:cNvPr id="6" name="Picture 5" descr="A screen shot of a card&#10;&#10;Description automatically generated">
            <a:extLst>
              <a:ext uri="{FF2B5EF4-FFF2-40B4-BE49-F238E27FC236}">
                <a16:creationId xmlns:a16="http://schemas.microsoft.com/office/drawing/2014/main" id="{F876AD3B-43C6-0D8C-2FB6-B75CB5B78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367" y="2344995"/>
            <a:ext cx="4788505" cy="343575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0DC862-97FA-FF86-B029-E2E0DC25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3DB32B-2698-45B4-B1C4-D0AC3C180B69}" type="slidenum">
              <a:rPr lang="he-IL" sz="1000"/>
              <a:pPr>
                <a:spcAft>
                  <a:spcPts val="600"/>
                </a:spcAft>
              </a:pPr>
              <a:t>9</a:t>
            </a:fld>
            <a:endParaRPr lang="he-IL" sz="1000"/>
          </a:p>
        </p:txBody>
      </p:sp>
    </p:spTree>
    <p:extLst>
      <p:ext uri="{BB962C8B-B14F-4D97-AF65-F5344CB8AC3E}">
        <p14:creationId xmlns:p14="http://schemas.microsoft.com/office/powerpoint/2010/main" val="3599646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3565</TotalTime>
  <Words>1879</Words>
  <Application>Microsoft Office PowerPoint</Application>
  <PresentationFormat>Widescreen</PresentationFormat>
  <Paragraphs>195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OptiVision: Advanced Screening for Early Detection of Vision Impairments </vt:lpstr>
      <vt:lpstr>Introduction</vt:lpstr>
      <vt:lpstr>Problem Statement</vt:lpstr>
      <vt:lpstr>Existing Solutions </vt:lpstr>
      <vt:lpstr>Our Solution </vt:lpstr>
      <vt:lpstr>Our Vision Tests</vt:lpstr>
      <vt:lpstr>PowerPoint Presentation</vt:lpstr>
      <vt:lpstr>Algorithm</vt:lpstr>
      <vt:lpstr>Screen Calibration</vt:lpstr>
      <vt:lpstr>System Architecture</vt:lpstr>
      <vt:lpstr>Functional Flow</vt:lpstr>
      <vt:lpstr> Technology Stack </vt:lpstr>
      <vt:lpstr>Use Case Diagram</vt:lpstr>
      <vt:lpstr>Activity Diagram </vt:lpstr>
      <vt:lpstr>Class Diagram</vt:lpstr>
      <vt:lpstr>Testing Plan</vt:lpstr>
      <vt:lpstr> Evaluation </vt:lpstr>
      <vt:lpstr> Challenges 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תמיר עאמר</dc:creator>
  <cp:lastModifiedBy>תמיר עאמר</cp:lastModifiedBy>
  <cp:revision>37</cp:revision>
  <dcterms:created xsi:type="dcterms:W3CDTF">2024-09-11T12:32:29Z</dcterms:created>
  <dcterms:modified xsi:type="dcterms:W3CDTF">2024-09-24T05:15:32Z</dcterms:modified>
</cp:coreProperties>
</file>